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1C4B1-2CBE-C907-4EB1-7C4EEA7EC682}" v="63" dt="2020-02-10T21:31:12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Váňová" userId="S::vanova@g8mb.cz::83722dcc-745a-4ed4-af0b-d9fba8c454a9" providerId="AD" clId="Web-{5321C4B1-2CBE-C907-4EB1-7C4EEA7EC682}"/>
    <pc:docChg chg="modSld">
      <pc:chgData name="Petra Váňová" userId="S::vanova@g8mb.cz::83722dcc-745a-4ed4-af0b-d9fba8c454a9" providerId="AD" clId="Web-{5321C4B1-2CBE-C907-4EB1-7C4EEA7EC682}" dt="2020-02-10T21:31:12.254" v="62"/>
      <pc:docMkLst>
        <pc:docMk/>
      </pc:docMkLst>
      <pc:sldChg chg="modSp">
        <pc:chgData name="Petra Váňová" userId="S::vanova@g8mb.cz::83722dcc-745a-4ed4-af0b-d9fba8c454a9" providerId="AD" clId="Web-{5321C4B1-2CBE-C907-4EB1-7C4EEA7EC682}" dt="2020-02-10T21:28:20.768" v="10" actId="20577"/>
        <pc:sldMkLst>
          <pc:docMk/>
          <pc:sldMk cId="0" sldId="268"/>
        </pc:sldMkLst>
        <pc:spChg chg="mod">
          <ac:chgData name="Petra Váňová" userId="S::vanova@g8mb.cz::83722dcc-745a-4ed4-af0b-d9fba8c454a9" providerId="AD" clId="Web-{5321C4B1-2CBE-C907-4EB1-7C4EEA7EC682}" dt="2020-02-10T21:28:20.768" v="10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">
        <pc:chgData name="Petra Váňová" userId="S::vanova@g8mb.cz::83722dcc-745a-4ed4-af0b-d9fba8c454a9" providerId="AD" clId="Web-{5321C4B1-2CBE-C907-4EB1-7C4EEA7EC682}" dt="2020-02-10T21:31:12.254" v="62"/>
        <pc:sldMkLst>
          <pc:docMk/>
          <pc:sldMk cId="0" sldId="270"/>
        </pc:sldMkLst>
        <pc:graphicFrameChg chg="mod modGraphic">
          <ac:chgData name="Petra Váňová" userId="S::vanova@g8mb.cz::83722dcc-745a-4ed4-af0b-d9fba8c454a9" providerId="AD" clId="Web-{5321C4B1-2CBE-C907-4EB1-7C4EEA7EC682}" dt="2020-02-10T21:31:12.254" v="62"/>
          <ac:graphicFrameMkLst>
            <pc:docMk/>
            <pc:sldMk cId="0" sldId="270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3220F-B9C7-45ED-AC86-A09EC2774F01}" type="doc">
      <dgm:prSet loTypeId="urn:microsoft.com/office/officeart/2005/8/layout/hierarchy2" loCatId="hierarchy" qsTypeId="urn:microsoft.com/office/officeart/2005/8/quickstyle/3d6" qsCatId="3D" csTypeId="urn:microsoft.com/office/officeart/2005/8/colors/accent5_3" csCatId="accent5" phldr="1"/>
      <dgm:spPr/>
      <dgm:t>
        <a:bodyPr/>
        <a:lstStyle/>
        <a:p>
          <a:endParaRPr lang="cs-CZ"/>
        </a:p>
      </dgm:t>
    </dgm:pt>
    <dgm:pt modelId="{AC8EC5D8-B72C-46E7-9EEB-E2F14268BC6D}">
      <dgm:prSet phldrT="[Text]" custT="1"/>
      <dgm:spPr/>
      <dgm:t>
        <a:bodyPr/>
        <a:lstStyle/>
        <a:p>
          <a:r>
            <a:rPr lang="cs-CZ" sz="2400" dirty="0">
              <a:solidFill>
                <a:schemeClr val="tx1"/>
              </a:solidFill>
            </a:rPr>
            <a:t>Chemicky čisté látky</a:t>
          </a:r>
        </a:p>
      </dgm:t>
    </dgm:pt>
    <dgm:pt modelId="{2F56E1BF-46A5-4071-BF22-CCD11840C7BE}" type="parTrans" cxnId="{CEEBDF8E-2683-431C-8DFD-D82DD9BD736C}">
      <dgm:prSet/>
      <dgm:spPr/>
      <dgm:t>
        <a:bodyPr/>
        <a:lstStyle/>
        <a:p>
          <a:endParaRPr lang="cs-CZ"/>
        </a:p>
      </dgm:t>
    </dgm:pt>
    <dgm:pt modelId="{D00EE585-9C9E-4424-9AEF-DD929D39DE8B}" type="sibTrans" cxnId="{CEEBDF8E-2683-431C-8DFD-D82DD9BD736C}">
      <dgm:prSet/>
      <dgm:spPr/>
      <dgm:t>
        <a:bodyPr/>
        <a:lstStyle/>
        <a:p>
          <a:endParaRPr lang="cs-CZ"/>
        </a:p>
      </dgm:t>
    </dgm:pt>
    <dgm:pt modelId="{E9C7356C-1204-4FB8-857E-2E36CFDCC09B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prvky</a:t>
          </a:r>
        </a:p>
      </dgm:t>
    </dgm:pt>
    <dgm:pt modelId="{AF4E71EA-852B-463F-9CD3-99DD0D6A8817}" type="parTrans" cxnId="{B22D2BB7-FDB3-40D9-9287-4ECA66B59E9E}">
      <dgm:prSet/>
      <dgm:spPr/>
      <dgm:t>
        <a:bodyPr/>
        <a:lstStyle/>
        <a:p>
          <a:endParaRPr lang="cs-CZ"/>
        </a:p>
      </dgm:t>
    </dgm:pt>
    <dgm:pt modelId="{A1709424-1CD5-4EFC-9C8F-9FE67BA65EA6}" type="sibTrans" cxnId="{B22D2BB7-FDB3-40D9-9287-4ECA66B59E9E}">
      <dgm:prSet/>
      <dgm:spPr/>
      <dgm:t>
        <a:bodyPr/>
        <a:lstStyle/>
        <a:p>
          <a:endParaRPr lang="cs-CZ"/>
        </a:p>
      </dgm:t>
    </dgm:pt>
    <dgm:pt modelId="{15683C5C-01CF-471A-B9ED-0434FB7DB663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sloučeniny</a:t>
          </a:r>
        </a:p>
      </dgm:t>
    </dgm:pt>
    <dgm:pt modelId="{9535A6FB-507A-44A5-963B-AAF80133FD80}" type="parTrans" cxnId="{303E8EC0-0898-42E1-93AE-54BE69C50A0B}">
      <dgm:prSet/>
      <dgm:spPr/>
      <dgm:t>
        <a:bodyPr/>
        <a:lstStyle/>
        <a:p>
          <a:endParaRPr lang="cs-CZ"/>
        </a:p>
      </dgm:t>
    </dgm:pt>
    <dgm:pt modelId="{99CE528A-918E-4018-BCB5-748A1DDB3023}" type="sibTrans" cxnId="{303E8EC0-0898-42E1-93AE-54BE69C50A0B}">
      <dgm:prSet/>
      <dgm:spPr/>
      <dgm:t>
        <a:bodyPr/>
        <a:lstStyle/>
        <a:p>
          <a:endParaRPr lang="cs-CZ"/>
        </a:p>
      </dgm:t>
    </dgm:pt>
    <dgm:pt modelId="{CCE0C7A1-A5E7-4537-8FA6-C359008F8991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Látky</a:t>
          </a:r>
        </a:p>
      </dgm:t>
    </dgm:pt>
    <dgm:pt modelId="{E4D10E11-E454-4531-B4DC-19344943A87F}" type="parTrans" cxnId="{10D4008D-6ACC-420F-ADCC-611708A06CEE}">
      <dgm:prSet/>
      <dgm:spPr/>
      <dgm:t>
        <a:bodyPr/>
        <a:lstStyle/>
        <a:p>
          <a:endParaRPr lang="cs-CZ"/>
        </a:p>
      </dgm:t>
    </dgm:pt>
    <dgm:pt modelId="{DE576632-57A9-4CC0-B1CE-73EBC83BAB4C}" type="sibTrans" cxnId="{10D4008D-6ACC-420F-ADCC-611708A06CEE}">
      <dgm:prSet/>
      <dgm:spPr/>
      <dgm:t>
        <a:bodyPr/>
        <a:lstStyle/>
        <a:p>
          <a:endParaRPr lang="cs-CZ"/>
        </a:p>
      </dgm:t>
    </dgm:pt>
    <dgm:pt modelId="{9F3300AE-DE8F-45F0-8F42-F6052D0D6799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Směsi</a:t>
          </a:r>
        </a:p>
      </dgm:t>
    </dgm:pt>
    <dgm:pt modelId="{8D83AC28-DD7B-478F-B728-64B6986D45D9}" type="parTrans" cxnId="{4C556DBA-2901-4B40-926F-F580401DD819}">
      <dgm:prSet/>
      <dgm:spPr/>
      <dgm:t>
        <a:bodyPr/>
        <a:lstStyle/>
        <a:p>
          <a:endParaRPr lang="cs-CZ"/>
        </a:p>
      </dgm:t>
    </dgm:pt>
    <dgm:pt modelId="{A257B385-4FC8-42CD-A896-B0342797D691}" type="sibTrans" cxnId="{4C556DBA-2901-4B40-926F-F580401DD819}">
      <dgm:prSet/>
      <dgm:spPr/>
      <dgm:t>
        <a:bodyPr/>
        <a:lstStyle/>
        <a:p>
          <a:endParaRPr lang="cs-CZ"/>
        </a:p>
      </dgm:t>
    </dgm:pt>
    <dgm:pt modelId="{92DADB4D-7D4B-4707-9B9A-B6FA1A4442A5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Homogenní</a:t>
          </a:r>
        </a:p>
      </dgm:t>
    </dgm:pt>
    <dgm:pt modelId="{333C6B31-AA45-4109-8D52-5F8D3A0F1321}" type="parTrans" cxnId="{3C686AF8-6640-481E-9F04-3C903EDA51C9}">
      <dgm:prSet/>
      <dgm:spPr/>
      <dgm:t>
        <a:bodyPr/>
        <a:lstStyle/>
        <a:p>
          <a:endParaRPr lang="cs-CZ"/>
        </a:p>
      </dgm:t>
    </dgm:pt>
    <dgm:pt modelId="{A91AC44D-0567-4D03-82F1-7400553D3E30}" type="sibTrans" cxnId="{3C686AF8-6640-481E-9F04-3C903EDA51C9}">
      <dgm:prSet/>
      <dgm:spPr/>
      <dgm:t>
        <a:bodyPr/>
        <a:lstStyle/>
        <a:p>
          <a:endParaRPr lang="cs-CZ"/>
        </a:p>
      </dgm:t>
    </dgm:pt>
    <dgm:pt modelId="{BEB522A6-697C-4CD6-8DD3-32A5A902F74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Koloidní</a:t>
          </a:r>
        </a:p>
      </dgm:t>
    </dgm:pt>
    <dgm:pt modelId="{52D72B4A-9EAE-4147-99C0-E2877DC1B166}" type="parTrans" cxnId="{AFB6C390-467A-411A-ACAE-82746C0EFAB6}">
      <dgm:prSet/>
      <dgm:spPr/>
      <dgm:t>
        <a:bodyPr/>
        <a:lstStyle/>
        <a:p>
          <a:endParaRPr lang="cs-CZ"/>
        </a:p>
      </dgm:t>
    </dgm:pt>
    <dgm:pt modelId="{DD765C1D-F8D7-4072-9DF2-20F65D0AEF21}" type="sibTrans" cxnId="{AFB6C390-467A-411A-ACAE-82746C0EFAB6}">
      <dgm:prSet/>
      <dgm:spPr/>
      <dgm:t>
        <a:bodyPr/>
        <a:lstStyle/>
        <a:p>
          <a:endParaRPr lang="cs-CZ"/>
        </a:p>
      </dgm:t>
    </dgm:pt>
    <dgm:pt modelId="{A6180279-79DF-4ED7-BE4B-BAA3E4DF5A5B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Heterogenní</a:t>
          </a:r>
        </a:p>
      </dgm:t>
    </dgm:pt>
    <dgm:pt modelId="{C045F16A-4FF6-4CF1-AF08-DFB364593387}" type="parTrans" cxnId="{3EE3140E-ADD0-4A83-BBA6-73A18AFE09C0}">
      <dgm:prSet/>
      <dgm:spPr/>
      <dgm:t>
        <a:bodyPr/>
        <a:lstStyle/>
        <a:p>
          <a:endParaRPr lang="cs-CZ"/>
        </a:p>
      </dgm:t>
    </dgm:pt>
    <dgm:pt modelId="{5AA14A7B-40EC-42FF-B1D2-017049BFD23E}" type="sibTrans" cxnId="{3EE3140E-ADD0-4A83-BBA6-73A18AFE09C0}">
      <dgm:prSet/>
      <dgm:spPr/>
      <dgm:t>
        <a:bodyPr/>
        <a:lstStyle/>
        <a:p>
          <a:endParaRPr lang="cs-CZ"/>
        </a:p>
      </dgm:t>
    </dgm:pt>
    <dgm:pt modelId="{FAB286A8-4242-4FE2-992A-6DC518F3A96D}" type="pres">
      <dgm:prSet presAssocID="{BC23220F-B9C7-45ED-AC86-A09EC2774F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F12A46-E297-4BE3-AFC1-F73090951E67}" type="pres">
      <dgm:prSet presAssocID="{CCE0C7A1-A5E7-4537-8FA6-C359008F8991}" presName="root1" presStyleCnt="0"/>
      <dgm:spPr/>
    </dgm:pt>
    <dgm:pt modelId="{E6D46A12-B324-4E99-9D1B-624F6AA87CCB}" type="pres">
      <dgm:prSet presAssocID="{CCE0C7A1-A5E7-4537-8FA6-C359008F8991}" presName="LevelOneTextNode" presStyleLbl="node0" presStyleIdx="0" presStyleCnt="1" custLinFactNeighborX="-31652" custLinFactNeighborY="-61034">
        <dgm:presLayoutVars>
          <dgm:chPref val="3"/>
        </dgm:presLayoutVars>
      </dgm:prSet>
      <dgm:spPr/>
    </dgm:pt>
    <dgm:pt modelId="{9FEE532C-3BA3-4F02-BCAB-C7CFB078D568}" type="pres">
      <dgm:prSet presAssocID="{CCE0C7A1-A5E7-4537-8FA6-C359008F8991}" presName="level2hierChild" presStyleCnt="0"/>
      <dgm:spPr/>
    </dgm:pt>
    <dgm:pt modelId="{F9F55B18-F20F-46A7-A4DF-1B2C05A1A6AB}" type="pres">
      <dgm:prSet presAssocID="{2F56E1BF-46A5-4071-BF22-CCD11840C7BE}" presName="conn2-1" presStyleLbl="parChTrans1D2" presStyleIdx="0" presStyleCnt="2"/>
      <dgm:spPr/>
    </dgm:pt>
    <dgm:pt modelId="{E2E4A454-767E-4059-A6DA-0DE9DDFB146A}" type="pres">
      <dgm:prSet presAssocID="{2F56E1BF-46A5-4071-BF22-CCD11840C7BE}" presName="connTx" presStyleLbl="parChTrans1D2" presStyleIdx="0" presStyleCnt="2"/>
      <dgm:spPr/>
    </dgm:pt>
    <dgm:pt modelId="{9048D9F8-CD04-48CE-8F7C-B211953CE8F4}" type="pres">
      <dgm:prSet presAssocID="{AC8EC5D8-B72C-46E7-9EEB-E2F14268BC6D}" presName="root2" presStyleCnt="0"/>
      <dgm:spPr/>
    </dgm:pt>
    <dgm:pt modelId="{2D31632A-50B4-4481-92BB-434DF35265E1}" type="pres">
      <dgm:prSet presAssocID="{AC8EC5D8-B72C-46E7-9EEB-E2F14268BC6D}" presName="LevelTwoTextNode" presStyleLbl="node2" presStyleIdx="0" presStyleCnt="2" custLinFactNeighborX="-31272" custLinFactNeighborY="1443">
        <dgm:presLayoutVars>
          <dgm:chPref val="3"/>
        </dgm:presLayoutVars>
      </dgm:prSet>
      <dgm:spPr/>
    </dgm:pt>
    <dgm:pt modelId="{2BF7F70C-C83C-4EFA-B188-D271D217911C}" type="pres">
      <dgm:prSet presAssocID="{AC8EC5D8-B72C-46E7-9EEB-E2F14268BC6D}" presName="level3hierChild" presStyleCnt="0"/>
      <dgm:spPr/>
    </dgm:pt>
    <dgm:pt modelId="{70DE7943-0A91-4B4D-A05D-D39244F01D88}" type="pres">
      <dgm:prSet presAssocID="{AF4E71EA-852B-463F-9CD3-99DD0D6A8817}" presName="conn2-1" presStyleLbl="parChTrans1D3" presStyleIdx="0" presStyleCnt="5"/>
      <dgm:spPr/>
    </dgm:pt>
    <dgm:pt modelId="{D95CD62C-A70A-4135-85F7-DE0E37AEA611}" type="pres">
      <dgm:prSet presAssocID="{AF4E71EA-852B-463F-9CD3-99DD0D6A8817}" presName="connTx" presStyleLbl="parChTrans1D3" presStyleIdx="0" presStyleCnt="5"/>
      <dgm:spPr/>
    </dgm:pt>
    <dgm:pt modelId="{9780FB67-3110-411C-B3F2-B8A2D7E198AC}" type="pres">
      <dgm:prSet presAssocID="{E9C7356C-1204-4FB8-857E-2E36CFDCC09B}" presName="root2" presStyleCnt="0"/>
      <dgm:spPr/>
    </dgm:pt>
    <dgm:pt modelId="{5A5D32CC-A6DB-49EA-ABB3-593A9A39A8A5}" type="pres">
      <dgm:prSet presAssocID="{E9C7356C-1204-4FB8-857E-2E36CFDCC09B}" presName="LevelTwoTextNode" presStyleLbl="node3" presStyleIdx="0" presStyleCnt="5" custLinFactNeighborX="-16116" custLinFactNeighborY="-164">
        <dgm:presLayoutVars>
          <dgm:chPref val="3"/>
        </dgm:presLayoutVars>
      </dgm:prSet>
      <dgm:spPr/>
    </dgm:pt>
    <dgm:pt modelId="{5A60D803-092A-48A0-9052-23A0FF83E8FB}" type="pres">
      <dgm:prSet presAssocID="{E9C7356C-1204-4FB8-857E-2E36CFDCC09B}" presName="level3hierChild" presStyleCnt="0"/>
      <dgm:spPr/>
    </dgm:pt>
    <dgm:pt modelId="{C822ABD1-A2F2-43F9-89E3-CD76A7302C02}" type="pres">
      <dgm:prSet presAssocID="{9535A6FB-507A-44A5-963B-AAF80133FD80}" presName="conn2-1" presStyleLbl="parChTrans1D3" presStyleIdx="1" presStyleCnt="5"/>
      <dgm:spPr/>
    </dgm:pt>
    <dgm:pt modelId="{AE7B25C0-83C5-4A8C-BA5B-615D51FAC8AE}" type="pres">
      <dgm:prSet presAssocID="{9535A6FB-507A-44A5-963B-AAF80133FD80}" presName="connTx" presStyleLbl="parChTrans1D3" presStyleIdx="1" presStyleCnt="5"/>
      <dgm:spPr/>
    </dgm:pt>
    <dgm:pt modelId="{6336583D-6372-4395-942F-74CA44FC193D}" type="pres">
      <dgm:prSet presAssocID="{15683C5C-01CF-471A-B9ED-0434FB7DB663}" presName="root2" presStyleCnt="0"/>
      <dgm:spPr/>
    </dgm:pt>
    <dgm:pt modelId="{5481345E-237F-410A-B0C7-0F411EA8990F}" type="pres">
      <dgm:prSet presAssocID="{15683C5C-01CF-471A-B9ED-0434FB7DB663}" presName="LevelTwoTextNode" presStyleLbl="node3" presStyleIdx="1" presStyleCnt="5" custLinFactNeighborX="-16116" custLinFactNeighborY="10439">
        <dgm:presLayoutVars>
          <dgm:chPref val="3"/>
        </dgm:presLayoutVars>
      </dgm:prSet>
      <dgm:spPr/>
    </dgm:pt>
    <dgm:pt modelId="{3508A137-D6C1-4FA1-9E67-6655FE27D477}" type="pres">
      <dgm:prSet presAssocID="{15683C5C-01CF-471A-B9ED-0434FB7DB663}" presName="level3hierChild" presStyleCnt="0"/>
      <dgm:spPr/>
    </dgm:pt>
    <dgm:pt modelId="{6362AE95-0913-4BDB-AAA5-2932E7F99249}" type="pres">
      <dgm:prSet presAssocID="{8D83AC28-DD7B-478F-B728-64B6986D45D9}" presName="conn2-1" presStyleLbl="parChTrans1D2" presStyleIdx="1" presStyleCnt="2"/>
      <dgm:spPr/>
    </dgm:pt>
    <dgm:pt modelId="{C4A207BF-3EA0-4BDF-A8F7-300EC15AE56A}" type="pres">
      <dgm:prSet presAssocID="{8D83AC28-DD7B-478F-B728-64B6986D45D9}" presName="connTx" presStyleLbl="parChTrans1D2" presStyleIdx="1" presStyleCnt="2"/>
      <dgm:spPr/>
    </dgm:pt>
    <dgm:pt modelId="{44A5F195-A59C-4D54-9133-358945F87559}" type="pres">
      <dgm:prSet presAssocID="{9F3300AE-DE8F-45F0-8F42-F6052D0D6799}" presName="root2" presStyleCnt="0"/>
      <dgm:spPr/>
    </dgm:pt>
    <dgm:pt modelId="{6C60EC44-1420-4F99-BFF6-419BB80C76FD}" type="pres">
      <dgm:prSet presAssocID="{9F3300AE-DE8F-45F0-8F42-F6052D0D6799}" presName="LevelTwoTextNode" presStyleLbl="node2" presStyleIdx="1" presStyleCnt="2" custLinFactNeighborX="-31272" custLinFactNeighborY="-27462">
        <dgm:presLayoutVars>
          <dgm:chPref val="3"/>
        </dgm:presLayoutVars>
      </dgm:prSet>
      <dgm:spPr/>
    </dgm:pt>
    <dgm:pt modelId="{C663CA21-2CE7-4C10-A27A-A445A1CDBD31}" type="pres">
      <dgm:prSet presAssocID="{9F3300AE-DE8F-45F0-8F42-F6052D0D6799}" presName="level3hierChild" presStyleCnt="0"/>
      <dgm:spPr/>
    </dgm:pt>
    <dgm:pt modelId="{C188F6F2-795E-4918-800E-6CBDF715ABD5}" type="pres">
      <dgm:prSet presAssocID="{333C6B31-AA45-4109-8D52-5F8D3A0F1321}" presName="conn2-1" presStyleLbl="parChTrans1D3" presStyleIdx="2" presStyleCnt="5"/>
      <dgm:spPr/>
    </dgm:pt>
    <dgm:pt modelId="{167E2C73-0629-405D-A7DC-DA25C23072F7}" type="pres">
      <dgm:prSet presAssocID="{333C6B31-AA45-4109-8D52-5F8D3A0F1321}" presName="connTx" presStyleLbl="parChTrans1D3" presStyleIdx="2" presStyleCnt="5"/>
      <dgm:spPr/>
    </dgm:pt>
    <dgm:pt modelId="{8FC6800F-60F9-4097-9C67-735C0D2FFA76}" type="pres">
      <dgm:prSet presAssocID="{92DADB4D-7D4B-4707-9B9A-B6FA1A4442A5}" presName="root2" presStyleCnt="0"/>
      <dgm:spPr/>
    </dgm:pt>
    <dgm:pt modelId="{F914D181-3DE0-4C9E-B105-249C66ED5452}" type="pres">
      <dgm:prSet presAssocID="{92DADB4D-7D4B-4707-9B9A-B6FA1A4442A5}" presName="LevelTwoTextNode" presStyleLbl="node3" presStyleIdx="2" presStyleCnt="5" custLinFactNeighborX="-12678" custLinFactNeighborY="13654">
        <dgm:presLayoutVars>
          <dgm:chPref val="3"/>
        </dgm:presLayoutVars>
      </dgm:prSet>
      <dgm:spPr/>
    </dgm:pt>
    <dgm:pt modelId="{95143709-9A50-4323-B591-7BD6984822E1}" type="pres">
      <dgm:prSet presAssocID="{92DADB4D-7D4B-4707-9B9A-B6FA1A4442A5}" presName="level3hierChild" presStyleCnt="0"/>
      <dgm:spPr/>
    </dgm:pt>
    <dgm:pt modelId="{CAAD5255-BA2B-4176-9452-40FC776CEF9C}" type="pres">
      <dgm:prSet presAssocID="{52D72B4A-9EAE-4147-99C0-E2877DC1B166}" presName="conn2-1" presStyleLbl="parChTrans1D3" presStyleIdx="3" presStyleCnt="5"/>
      <dgm:spPr/>
    </dgm:pt>
    <dgm:pt modelId="{A1D4792E-44F3-4C7E-A90C-5F31624C1425}" type="pres">
      <dgm:prSet presAssocID="{52D72B4A-9EAE-4147-99C0-E2877DC1B166}" presName="connTx" presStyleLbl="parChTrans1D3" presStyleIdx="3" presStyleCnt="5"/>
      <dgm:spPr/>
    </dgm:pt>
    <dgm:pt modelId="{BE793D55-8C1E-4506-AD81-614B4DCC7841}" type="pres">
      <dgm:prSet presAssocID="{BEB522A6-697C-4CD6-8DD3-32A5A902F74E}" presName="root2" presStyleCnt="0"/>
      <dgm:spPr/>
    </dgm:pt>
    <dgm:pt modelId="{0965AE6A-0971-4F88-BE8D-6C6E8A3929BC}" type="pres">
      <dgm:prSet presAssocID="{BEB522A6-697C-4CD6-8DD3-32A5A902F74E}" presName="LevelTwoTextNode" presStyleLbl="node3" presStyleIdx="3" presStyleCnt="5" custLinFactNeighborX="-12678" custLinFactNeighborY="9480">
        <dgm:presLayoutVars>
          <dgm:chPref val="3"/>
        </dgm:presLayoutVars>
      </dgm:prSet>
      <dgm:spPr/>
    </dgm:pt>
    <dgm:pt modelId="{CA7499C4-B772-453A-BF45-5EB8F857B374}" type="pres">
      <dgm:prSet presAssocID="{BEB522A6-697C-4CD6-8DD3-32A5A902F74E}" presName="level3hierChild" presStyleCnt="0"/>
      <dgm:spPr/>
    </dgm:pt>
    <dgm:pt modelId="{119C745F-73C7-4159-9AA0-D39A04341C57}" type="pres">
      <dgm:prSet presAssocID="{C045F16A-4FF6-4CF1-AF08-DFB364593387}" presName="conn2-1" presStyleLbl="parChTrans1D3" presStyleIdx="4" presStyleCnt="5"/>
      <dgm:spPr/>
    </dgm:pt>
    <dgm:pt modelId="{849AC457-325F-4B10-8A8F-910AD4A4D17C}" type="pres">
      <dgm:prSet presAssocID="{C045F16A-4FF6-4CF1-AF08-DFB364593387}" presName="connTx" presStyleLbl="parChTrans1D3" presStyleIdx="4" presStyleCnt="5"/>
      <dgm:spPr/>
    </dgm:pt>
    <dgm:pt modelId="{71E05C1B-9C0A-4E5C-A083-E903D30F075D}" type="pres">
      <dgm:prSet presAssocID="{A6180279-79DF-4ED7-BE4B-BAA3E4DF5A5B}" presName="root2" presStyleCnt="0"/>
      <dgm:spPr/>
    </dgm:pt>
    <dgm:pt modelId="{5808B5C8-B709-43C4-B1E2-A4282FC86B6C}" type="pres">
      <dgm:prSet presAssocID="{A6180279-79DF-4ED7-BE4B-BAA3E4DF5A5B}" presName="LevelTwoTextNode" presStyleLbl="node3" presStyleIdx="4" presStyleCnt="5" custLinFactNeighborX="-12678" custLinFactNeighborY="164">
        <dgm:presLayoutVars>
          <dgm:chPref val="3"/>
        </dgm:presLayoutVars>
      </dgm:prSet>
      <dgm:spPr/>
    </dgm:pt>
    <dgm:pt modelId="{597E17CE-1530-491F-BE73-182C5B3D106A}" type="pres">
      <dgm:prSet presAssocID="{A6180279-79DF-4ED7-BE4B-BAA3E4DF5A5B}" presName="level3hierChild" presStyleCnt="0"/>
      <dgm:spPr/>
    </dgm:pt>
  </dgm:ptLst>
  <dgm:cxnLst>
    <dgm:cxn modelId="{3257EA01-0B48-4C4A-A1FC-9D1514FF1F7B}" type="presOf" srcId="{C045F16A-4FF6-4CF1-AF08-DFB364593387}" destId="{119C745F-73C7-4159-9AA0-D39A04341C57}" srcOrd="0" destOrd="0" presId="urn:microsoft.com/office/officeart/2005/8/layout/hierarchy2"/>
    <dgm:cxn modelId="{4AF35E05-B3A1-46A2-A3F1-048C265C6380}" type="presOf" srcId="{A6180279-79DF-4ED7-BE4B-BAA3E4DF5A5B}" destId="{5808B5C8-B709-43C4-B1E2-A4282FC86B6C}" srcOrd="0" destOrd="0" presId="urn:microsoft.com/office/officeart/2005/8/layout/hierarchy2"/>
    <dgm:cxn modelId="{3EE3140E-ADD0-4A83-BBA6-73A18AFE09C0}" srcId="{9F3300AE-DE8F-45F0-8F42-F6052D0D6799}" destId="{A6180279-79DF-4ED7-BE4B-BAA3E4DF5A5B}" srcOrd="2" destOrd="0" parTransId="{C045F16A-4FF6-4CF1-AF08-DFB364593387}" sibTransId="{5AA14A7B-40EC-42FF-B1D2-017049BFD23E}"/>
    <dgm:cxn modelId="{7653DE1C-6FAB-43CA-9578-CC2182E05F47}" type="presOf" srcId="{9535A6FB-507A-44A5-963B-AAF80133FD80}" destId="{C822ABD1-A2F2-43F9-89E3-CD76A7302C02}" srcOrd="0" destOrd="0" presId="urn:microsoft.com/office/officeart/2005/8/layout/hierarchy2"/>
    <dgm:cxn modelId="{10738A30-68FD-41CC-B7D4-BCB9E2DF00D8}" type="presOf" srcId="{15683C5C-01CF-471A-B9ED-0434FB7DB663}" destId="{5481345E-237F-410A-B0C7-0F411EA8990F}" srcOrd="0" destOrd="0" presId="urn:microsoft.com/office/officeart/2005/8/layout/hierarchy2"/>
    <dgm:cxn modelId="{78749937-18E7-46C8-BD38-83FB715B591C}" type="presOf" srcId="{C045F16A-4FF6-4CF1-AF08-DFB364593387}" destId="{849AC457-325F-4B10-8A8F-910AD4A4D17C}" srcOrd="1" destOrd="0" presId="urn:microsoft.com/office/officeart/2005/8/layout/hierarchy2"/>
    <dgm:cxn modelId="{E47D7E3B-6F16-48D8-A35E-4BD600C47D72}" type="presOf" srcId="{E9C7356C-1204-4FB8-857E-2E36CFDCC09B}" destId="{5A5D32CC-A6DB-49EA-ABB3-593A9A39A8A5}" srcOrd="0" destOrd="0" presId="urn:microsoft.com/office/officeart/2005/8/layout/hierarchy2"/>
    <dgm:cxn modelId="{22A0FE3E-E5E2-45A4-B0CD-77104994B1C4}" type="presOf" srcId="{8D83AC28-DD7B-478F-B728-64B6986D45D9}" destId="{6362AE95-0913-4BDB-AAA5-2932E7F99249}" srcOrd="0" destOrd="0" presId="urn:microsoft.com/office/officeart/2005/8/layout/hierarchy2"/>
    <dgm:cxn modelId="{720C2A64-6022-4A3B-9276-27579C89F3B8}" type="presOf" srcId="{BEB522A6-697C-4CD6-8DD3-32A5A902F74E}" destId="{0965AE6A-0971-4F88-BE8D-6C6E8A3929BC}" srcOrd="0" destOrd="0" presId="urn:microsoft.com/office/officeart/2005/8/layout/hierarchy2"/>
    <dgm:cxn modelId="{CFE8A44B-71C8-4C9A-B547-DEB4FE8C70E6}" type="presOf" srcId="{9535A6FB-507A-44A5-963B-AAF80133FD80}" destId="{AE7B25C0-83C5-4A8C-BA5B-615D51FAC8AE}" srcOrd="1" destOrd="0" presId="urn:microsoft.com/office/officeart/2005/8/layout/hierarchy2"/>
    <dgm:cxn modelId="{8AC35188-57E9-45CA-A986-2DF4658961C3}" type="presOf" srcId="{52D72B4A-9EAE-4147-99C0-E2877DC1B166}" destId="{CAAD5255-BA2B-4176-9452-40FC776CEF9C}" srcOrd="0" destOrd="0" presId="urn:microsoft.com/office/officeart/2005/8/layout/hierarchy2"/>
    <dgm:cxn modelId="{A2F0398B-C059-4D98-B598-D2151063E768}" type="presOf" srcId="{AC8EC5D8-B72C-46E7-9EEB-E2F14268BC6D}" destId="{2D31632A-50B4-4481-92BB-434DF35265E1}" srcOrd="0" destOrd="0" presId="urn:microsoft.com/office/officeart/2005/8/layout/hierarchy2"/>
    <dgm:cxn modelId="{10D4008D-6ACC-420F-ADCC-611708A06CEE}" srcId="{BC23220F-B9C7-45ED-AC86-A09EC2774F01}" destId="{CCE0C7A1-A5E7-4537-8FA6-C359008F8991}" srcOrd="0" destOrd="0" parTransId="{E4D10E11-E454-4531-B4DC-19344943A87F}" sibTransId="{DE576632-57A9-4CC0-B1CE-73EBC83BAB4C}"/>
    <dgm:cxn modelId="{CEEBDF8E-2683-431C-8DFD-D82DD9BD736C}" srcId="{CCE0C7A1-A5E7-4537-8FA6-C359008F8991}" destId="{AC8EC5D8-B72C-46E7-9EEB-E2F14268BC6D}" srcOrd="0" destOrd="0" parTransId="{2F56E1BF-46A5-4071-BF22-CCD11840C7BE}" sibTransId="{D00EE585-9C9E-4424-9AEF-DD929D39DE8B}"/>
    <dgm:cxn modelId="{AFB6C390-467A-411A-ACAE-82746C0EFAB6}" srcId="{9F3300AE-DE8F-45F0-8F42-F6052D0D6799}" destId="{BEB522A6-697C-4CD6-8DD3-32A5A902F74E}" srcOrd="1" destOrd="0" parTransId="{52D72B4A-9EAE-4147-99C0-E2877DC1B166}" sibTransId="{DD765C1D-F8D7-4072-9DF2-20F65D0AEF21}"/>
    <dgm:cxn modelId="{CC570F9E-FB38-401A-93EB-2E74C204268D}" type="presOf" srcId="{333C6B31-AA45-4109-8D52-5F8D3A0F1321}" destId="{C188F6F2-795E-4918-800E-6CBDF715ABD5}" srcOrd="0" destOrd="0" presId="urn:microsoft.com/office/officeart/2005/8/layout/hierarchy2"/>
    <dgm:cxn modelId="{0C2DA5A0-B795-444C-9660-4A3022DDF44A}" type="presOf" srcId="{AF4E71EA-852B-463F-9CD3-99DD0D6A8817}" destId="{D95CD62C-A70A-4135-85F7-DE0E37AEA611}" srcOrd="1" destOrd="0" presId="urn:microsoft.com/office/officeart/2005/8/layout/hierarchy2"/>
    <dgm:cxn modelId="{9DE9ADA4-93CD-4386-A2EE-60EBBC57A535}" type="presOf" srcId="{AF4E71EA-852B-463F-9CD3-99DD0D6A8817}" destId="{70DE7943-0A91-4B4D-A05D-D39244F01D88}" srcOrd="0" destOrd="0" presId="urn:microsoft.com/office/officeart/2005/8/layout/hierarchy2"/>
    <dgm:cxn modelId="{C5F333A8-EB1C-4FF7-AC78-C5351E7D782E}" type="presOf" srcId="{2F56E1BF-46A5-4071-BF22-CCD11840C7BE}" destId="{E2E4A454-767E-4059-A6DA-0DE9DDFB146A}" srcOrd="1" destOrd="0" presId="urn:microsoft.com/office/officeart/2005/8/layout/hierarchy2"/>
    <dgm:cxn modelId="{EFE20DAE-1D9B-4861-B6BA-7A0E393BAC06}" type="presOf" srcId="{CCE0C7A1-A5E7-4537-8FA6-C359008F8991}" destId="{E6D46A12-B324-4E99-9D1B-624F6AA87CCB}" srcOrd="0" destOrd="0" presId="urn:microsoft.com/office/officeart/2005/8/layout/hierarchy2"/>
    <dgm:cxn modelId="{B22D2BB7-FDB3-40D9-9287-4ECA66B59E9E}" srcId="{AC8EC5D8-B72C-46E7-9EEB-E2F14268BC6D}" destId="{E9C7356C-1204-4FB8-857E-2E36CFDCC09B}" srcOrd="0" destOrd="0" parTransId="{AF4E71EA-852B-463F-9CD3-99DD0D6A8817}" sibTransId="{A1709424-1CD5-4EFC-9C8F-9FE67BA65EA6}"/>
    <dgm:cxn modelId="{1291B2B7-03AA-4C4B-A067-BF1492113F3A}" type="presOf" srcId="{52D72B4A-9EAE-4147-99C0-E2877DC1B166}" destId="{A1D4792E-44F3-4C7E-A90C-5F31624C1425}" srcOrd="1" destOrd="0" presId="urn:microsoft.com/office/officeart/2005/8/layout/hierarchy2"/>
    <dgm:cxn modelId="{A9EE0ABA-6A84-4675-9300-CF676E2486EF}" type="presOf" srcId="{8D83AC28-DD7B-478F-B728-64B6986D45D9}" destId="{C4A207BF-3EA0-4BDF-A8F7-300EC15AE56A}" srcOrd="1" destOrd="0" presId="urn:microsoft.com/office/officeart/2005/8/layout/hierarchy2"/>
    <dgm:cxn modelId="{451C42BA-BFFB-45BC-AD33-80C52286F99D}" type="presOf" srcId="{2F56E1BF-46A5-4071-BF22-CCD11840C7BE}" destId="{F9F55B18-F20F-46A7-A4DF-1B2C05A1A6AB}" srcOrd="0" destOrd="0" presId="urn:microsoft.com/office/officeart/2005/8/layout/hierarchy2"/>
    <dgm:cxn modelId="{4C556DBA-2901-4B40-926F-F580401DD819}" srcId="{CCE0C7A1-A5E7-4537-8FA6-C359008F8991}" destId="{9F3300AE-DE8F-45F0-8F42-F6052D0D6799}" srcOrd="1" destOrd="0" parTransId="{8D83AC28-DD7B-478F-B728-64B6986D45D9}" sibTransId="{A257B385-4FC8-42CD-A896-B0342797D691}"/>
    <dgm:cxn modelId="{CA3E63BB-4A16-493F-AB4A-8888C743553F}" type="presOf" srcId="{9F3300AE-DE8F-45F0-8F42-F6052D0D6799}" destId="{6C60EC44-1420-4F99-BFF6-419BB80C76FD}" srcOrd="0" destOrd="0" presId="urn:microsoft.com/office/officeart/2005/8/layout/hierarchy2"/>
    <dgm:cxn modelId="{303E8EC0-0898-42E1-93AE-54BE69C50A0B}" srcId="{AC8EC5D8-B72C-46E7-9EEB-E2F14268BC6D}" destId="{15683C5C-01CF-471A-B9ED-0434FB7DB663}" srcOrd="1" destOrd="0" parTransId="{9535A6FB-507A-44A5-963B-AAF80133FD80}" sibTransId="{99CE528A-918E-4018-BCB5-748A1DDB3023}"/>
    <dgm:cxn modelId="{E9698AC6-3232-480C-8D68-836A1B7AA3E6}" type="presOf" srcId="{BC23220F-B9C7-45ED-AC86-A09EC2774F01}" destId="{FAB286A8-4242-4FE2-992A-6DC518F3A96D}" srcOrd="0" destOrd="0" presId="urn:microsoft.com/office/officeart/2005/8/layout/hierarchy2"/>
    <dgm:cxn modelId="{7DE017ED-0264-4BE9-A675-39B03A005EE1}" type="presOf" srcId="{333C6B31-AA45-4109-8D52-5F8D3A0F1321}" destId="{167E2C73-0629-405D-A7DC-DA25C23072F7}" srcOrd="1" destOrd="0" presId="urn:microsoft.com/office/officeart/2005/8/layout/hierarchy2"/>
    <dgm:cxn modelId="{DFEBA5F0-15B8-4149-B223-75A38CC3B6FC}" type="presOf" srcId="{92DADB4D-7D4B-4707-9B9A-B6FA1A4442A5}" destId="{F914D181-3DE0-4C9E-B105-249C66ED5452}" srcOrd="0" destOrd="0" presId="urn:microsoft.com/office/officeart/2005/8/layout/hierarchy2"/>
    <dgm:cxn modelId="{3C686AF8-6640-481E-9F04-3C903EDA51C9}" srcId="{9F3300AE-DE8F-45F0-8F42-F6052D0D6799}" destId="{92DADB4D-7D4B-4707-9B9A-B6FA1A4442A5}" srcOrd="0" destOrd="0" parTransId="{333C6B31-AA45-4109-8D52-5F8D3A0F1321}" sibTransId="{A91AC44D-0567-4D03-82F1-7400553D3E30}"/>
    <dgm:cxn modelId="{546612EF-4DC5-4C45-8DC5-9E0038883563}" type="presParOf" srcId="{FAB286A8-4242-4FE2-992A-6DC518F3A96D}" destId="{C7F12A46-E297-4BE3-AFC1-F73090951E67}" srcOrd="0" destOrd="0" presId="urn:microsoft.com/office/officeart/2005/8/layout/hierarchy2"/>
    <dgm:cxn modelId="{AB0A1910-5D9D-46AE-A146-D528C5B382BC}" type="presParOf" srcId="{C7F12A46-E297-4BE3-AFC1-F73090951E67}" destId="{E6D46A12-B324-4E99-9D1B-624F6AA87CCB}" srcOrd="0" destOrd="0" presId="urn:microsoft.com/office/officeart/2005/8/layout/hierarchy2"/>
    <dgm:cxn modelId="{8C55EC4D-5260-4B37-9227-A22AF6795373}" type="presParOf" srcId="{C7F12A46-E297-4BE3-AFC1-F73090951E67}" destId="{9FEE532C-3BA3-4F02-BCAB-C7CFB078D568}" srcOrd="1" destOrd="0" presId="urn:microsoft.com/office/officeart/2005/8/layout/hierarchy2"/>
    <dgm:cxn modelId="{6AC75290-2635-468A-80E0-0EEB8B1AF821}" type="presParOf" srcId="{9FEE532C-3BA3-4F02-BCAB-C7CFB078D568}" destId="{F9F55B18-F20F-46A7-A4DF-1B2C05A1A6AB}" srcOrd="0" destOrd="0" presId="urn:microsoft.com/office/officeart/2005/8/layout/hierarchy2"/>
    <dgm:cxn modelId="{0A02D6C7-A332-461E-8DAF-45DC73840D8C}" type="presParOf" srcId="{F9F55B18-F20F-46A7-A4DF-1B2C05A1A6AB}" destId="{E2E4A454-767E-4059-A6DA-0DE9DDFB146A}" srcOrd="0" destOrd="0" presId="urn:microsoft.com/office/officeart/2005/8/layout/hierarchy2"/>
    <dgm:cxn modelId="{BFFD689B-5005-488E-95A1-CAB11BFAC918}" type="presParOf" srcId="{9FEE532C-3BA3-4F02-BCAB-C7CFB078D568}" destId="{9048D9F8-CD04-48CE-8F7C-B211953CE8F4}" srcOrd="1" destOrd="0" presId="urn:microsoft.com/office/officeart/2005/8/layout/hierarchy2"/>
    <dgm:cxn modelId="{7500064F-EA7B-49E5-B07E-F72702F4575F}" type="presParOf" srcId="{9048D9F8-CD04-48CE-8F7C-B211953CE8F4}" destId="{2D31632A-50B4-4481-92BB-434DF35265E1}" srcOrd="0" destOrd="0" presId="urn:microsoft.com/office/officeart/2005/8/layout/hierarchy2"/>
    <dgm:cxn modelId="{148D068D-C2E8-4D79-91F7-B8CD34409AE8}" type="presParOf" srcId="{9048D9F8-CD04-48CE-8F7C-B211953CE8F4}" destId="{2BF7F70C-C83C-4EFA-B188-D271D217911C}" srcOrd="1" destOrd="0" presId="urn:microsoft.com/office/officeart/2005/8/layout/hierarchy2"/>
    <dgm:cxn modelId="{00D88DAF-5557-4F33-961D-C7F525DF3232}" type="presParOf" srcId="{2BF7F70C-C83C-4EFA-B188-D271D217911C}" destId="{70DE7943-0A91-4B4D-A05D-D39244F01D88}" srcOrd="0" destOrd="0" presId="urn:microsoft.com/office/officeart/2005/8/layout/hierarchy2"/>
    <dgm:cxn modelId="{F0B5F8FD-99EF-4974-81AE-AEB3B23DC62E}" type="presParOf" srcId="{70DE7943-0A91-4B4D-A05D-D39244F01D88}" destId="{D95CD62C-A70A-4135-85F7-DE0E37AEA611}" srcOrd="0" destOrd="0" presId="urn:microsoft.com/office/officeart/2005/8/layout/hierarchy2"/>
    <dgm:cxn modelId="{2A73890D-CBEB-4BC5-A380-AA92F6C48470}" type="presParOf" srcId="{2BF7F70C-C83C-4EFA-B188-D271D217911C}" destId="{9780FB67-3110-411C-B3F2-B8A2D7E198AC}" srcOrd="1" destOrd="0" presId="urn:microsoft.com/office/officeart/2005/8/layout/hierarchy2"/>
    <dgm:cxn modelId="{629AE95B-823D-4A5F-B61A-C449CDF6CDE7}" type="presParOf" srcId="{9780FB67-3110-411C-B3F2-B8A2D7E198AC}" destId="{5A5D32CC-A6DB-49EA-ABB3-593A9A39A8A5}" srcOrd="0" destOrd="0" presId="urn:microsoft.com/office/officeart/2005/8/layout/hierarchy2"/>
    <dgm:cxn modelId="{A58EF0EB-09FD-442D-9FD6-BAF26E36F9FF}" type="presParOf" srcId="{9780FB67-3110-411C-B3F2-B8A2D7E198AC}" destId="{5A60D803-092A-48A0-9052-23A0FF83E8FB}" srcOrd="1" destOrd="0" presId="urn:microsoft.com/office/officeart/2005/8/layout/hierarchy2"/>
    <dgm:cxn modelId="{AB292A7F-B42B-4FD8-B409-D0BDDEBD622E}" type="presParOf" srcId="{2BF7F70C-C83C-4EFA-B188-D271D217911C}" destId="{C822ABD1-A2F2-43F9-89E3-CD76A7302C02}" srcOrd="2" destOrd="0" presId="urn:microsoft.com/office/officeart/2005/8/layout/hierarchy2"/>
    <dgm:cxn modelId="{52116282-FCAF-4087-9291-A7006CFFFFC7}" type="presParOf" srcId="{C822ABD1-A2F2-43F9-89E3-CD76A7302C02}" destId="{AE7B25C0-83C5-4A8C-BA5B-615D51FAC8AE}" srcOrd="0" destOrd="0" presId="urn:microsoft.com/office/officeart/2005/8/layout/hierarchy2"/>
    <dgm:cxn modelId="{839B3107-BE4F-457F-A9EC-4A2C7A4F24E9}" type="presParOf" srcId="{2BF7F70C-C83C-4EFA-B188-D271D217911C}" destId="{6336583D-6372-4395-942F-74CA44FC193D}" srcOrd="3" destOrd="0" presId="urn:microsoft.com/office/officeart/2005/8/layout/hierarchy2"/>
    <dgm:cxn modelId="{3DD8D978-8D36-40D7-8F06-7424D2D2A827}" type="presParOf" srcId="{6336583D-6372-4395-942F-74CA44FC193D}" destId="{5481345E-237F-410A-B0C7-0F411EA8990F}" srcOrd="0" destOrd="0" presId="urn:microsoft.com/office/officeart/2005/8/layout/hierarchy2"/>
    <dgm:cxn modelId="{550EC31B-C417-463A-ABBB-922C5E7FD904}" type="presParOf" srcId="{6336583D-6372-4395-942F-74CA44FC193D}" destId="{3508A137-D6C1-4FA1-9E67-6655FE27D477}" srcOrd="1" destOrd="0" presId="urn:microsoft.com/office/officeart/2005/8/layout/hierarchy2"/>
    <dgm:cxn modelId="{8B7960B1-16F2-451C-B920-C05700100AF3}" type="presParOf" srcId="{9FEE532C-3BA3-4F02-BCAB-C7CFB078D568}" destId="{6362AE95-0913-4BDB-AAA5-2932E7F99249}" srcOrd="2" destOrd="0" presId="urn:microsoft.com/office/officeart/2005/8/layout/hierarchy2"/>
    <dgm:cxn modelId="{521BA8C9-DEDD-440F-8B54-12390616041F}" type="presParOf" srcId="{6362AE95-0913-4BDB-AAA5-2932E7F99249}" destId="{C4A207BF-3EA0-4BDF-A8F7-300EC15AE56A}" srcOrd="0" destOrd="0" presId="urn:microsoft.com/office/officeart/2005/8/layout/hierarchy2"/>
    <dgm:cxn modelId="{EB940FFF-73DC-4610-AC06-5A10CF3EBD30}" type="presParOf" srcId="{9FEE532C-3BA3-4F02-BCAB-C7CFB078D568}" destId="{44A5F195-A59C-4D54-9133-358945F87559}" srcOrd="3" destOrd="0" presId="urn:microsoft.com/office/officeart/2005/8/layout/hierarchy2"/>
    <dgm:cxn modelId="{A1DF1E79-7C15-418D-BDBB-DC2D4E498E64}" type="presParOf" srcId="{44A5F195-A59C-4D54-9133-358945F87559}" destId="{6C60EC44-1420-4F99-BFF6-419BB80C76FD}" srcOrd="0" destOrd="0" presId="urn:microsoft.com/office/officeart/2005/8/layout/hierarchy2"/>
    <dgm:cxn modelId="{A607B54B-E486-4225-8A64-071B9825CF6F}" type="presParOf" srcId="{44A5F195-A59C-4D54-9133-358945F87559}" destId="{C663CA21-2CE7-4C10-A27A-A445A1CDBD31}" srcOrd="1" destOrd="0" presId="urn:microsoft.com/office/officeart/2005/8/layout/hierarchy2"/>
    <dgm:cxn modelId="{9F6C5463-6541-488D-A014-3186929706CF}" type="presParOf" srcId="{C663CA21-2CE7-4C10-A27A-A445A1CDBD31}" destId="{C188F6F2-795E-4918-800E-6CBDF715ABD5}" srcOrd="0" destOrd="0" presId="urn:microsoft.com/office/officeart/2005/8/layout/hierarchy2"/>
    <dgm:cxn modelId="{BBBE2939-4629-40E7-A709-C86CCF9580F5}" type="presParOf" srcId="{C188F6F2-795E-4918-800E-6CBDF715ABD5}" destId="{167E2C73-0629-405D-A7DC-DA25C23072F7}" srcOrd="0" destOrd="0" presId="urn:microsoft.com/office/officeart/2005/8/layout/hierarchy2"/>
    <dgm:cxn modelId="{FDBCF3F8-A543-46BE-8BDA-C159A372FA85}" type="presParOf" srcId="{C663CA21-2CE7-4C10-A27A-A445A1CDBD31}" destId="{8FC6800F-60F9-4097-9C67-735C0D2FFA76}" srcOrd="1" destOrd="0" presId="urn:microsoft.com/office/officeart/2005/8/layout/hierarchy2"/>
    <dgm:cxn modelId="{87BD59DD-3DB4-4811-91C7-47C50E108EE5}" type="presParOf" srcId="{8FC6800F-60F9-4097-9C67-735C0D2FFA76}" destId="{F914D181-3DE0-4C9E-B105-249C66ED5452}" srcOrd="0" destOrd="0" presId="urn:microsoft.com/office/officeart/2005/8/layout/hierarchy2"/>
    <dgm:cxn modelId="{3732C60C-514E-4B19-B20B-98A1C49174E9}" type="presParOf" srcId="{8FC6800F-60F9-4097-9C67-735C0D2FFA76}" destId="{95143709-9A50-4323-B591-7BD6984822E1}" srcOrd="1" destOrd="0" presId="urn:microsoft.com/office/officeart/2005/8/layout/hierarchy2"/>
    <dgm:cxn modelId="{47B20FF6-4A1A-4B32-BFD5-47F359FDEFAC}" type="presParOf" srcId="{C663CA21-2CE7-4C10-A27A-A445A1CDBD31}" destId="{CAAD5255-BA2B-4176-9452-40FC776CEF9C}" srcOrd="2" destOrd="0" presId="urn:microsoft.com/office/officeart/2005/8/layout/hierarchy2"/>
    <dgm:cxn modelId="{D4F934CE-C1BC-4896-A300-D8FBA59BB03E}" type="presParOf" srcId="{CAAD5255-BA2B-4176-9452-40FC776CEF9C}" destId="{A1D4792E-44F3-4C7E-A90C-5F31624C1425}" srcOrd="0" destOrd="0" presId="urn:microsoft.com/office/officeart/2005/8/layout/hierarchy2"/>
    <dgm:cxn modelId="{3042090B-657E-4881-8F73-C8CEDD32FC66}" type="presParOf" srcId="{C663CA21-2CE7-4C10-A27A-A445A1CDBD31}" destId="{BE793D55-8C1E-4506-AD81-614B4DCC7841}" srcOrd="3" destOrd="0" presId="urn:microsoft.com/office/officeart/2005/8/layout/hierarchy2"/>
    <dgm:cxn modelId="{7EC5AC9A-931A-4030-A37F-4515E5A973AD}" type="presParOf" srcId="{BE793D55-8C1E-4506-AD81-614B4DCC7841}" destId="{0965AE6A-0971-4F88-BE8D-6C6E8A3929BC}" srcOrd="0" destOrd="0" presId="urn:microsoft.com/office/officeart/2005/8/layout/hierarchy2"/>
    <dgm:cxn modelId="{B8CF33B7-DC50-4C5B-BB8C-24F29CB7220D}" type="presParOf" srcId="{BE793D55-8C1E-4506-AD81-614B4DCC7841}" destId="{CA7499C4-B772-453A-BF45-5EB8F857B374}" srcOrd="1" destOrd="0" presId="urn:microsoft.com/office/officeart/2005/8/layout/hierarchy2"/>
    <dgm:cxn modelId="{046F3DAE-AF1C-4A36-AA96-8A4F8BA273ED}" type="presParOf" srcId="{C663CA21-2CE7-4C10-A27A-A445A1CDBD31}" destId="{119C745F-73C7-4159-9AA0-D39A04341C57}" srcOrd="4" destOrd="0" presId="urn:microsoft.com/office/officeart/2005/8/layout/hierarchy2"/>
    <dgm:cxn modelId="{5C5AADE6-F50E-4FE2-92BC-4AA2DFD92B0F}" type="presParOf" srcId="{119C745F-73C7-4159-9AA0-D39A04341C57}" destId="{849AC457-325F-4B10-8A8F-910AD4A4D17C}" srcOrd="0" destOrd="0" presId="urn:microsoft.com/office/officeart/2005/8/layout/hierarchy2"/>
    <dgm:cxn modelId="{B91F0255-94F0-448B-BD59-FFFC8529631D}" type="presParOf" srcId="{C663CA21-2CE7-4C10-A27A-A445A1CDBD31}" destId="{71E05C1B-9C0A-4E5C-A083-E903D30F075D}" srcOrd="5" destOrd="0" presId="urn:microsoft.com/office/officeart/2005/8/layout/hierarchy2"/>
    <dgm:cxn modelId="{6C3B3F79-9C81-4B6F-987A-1AF77D3FC15F}" type="presParOf" srcId="{71E05C1B-9C0A-4E5C-A083-E903D30F075D}" destId="{5808B5C8-B709-43C4-B1E2-A4282FC86B6C}" srcOrd="0" destOrd="0" presId="urn:microsoft.com/office/officeart/2005/8/layout/hierarchy2"/>
    <dgm:cxn modelId="{94BA6A44-173A-43D6-99A1-A6811CE6B764}" type="presParOf" srcId="{71E05C1B-9C0A-4E5C-A083-E903D30F075D}" destId="{597E17CE-1530-491F-BE73-182C5B3D10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F62E8-2B99-4BCC-A138-6E667746EA91}" type="doc">
      <dgm:prSet loTypeId="urn:microsoft.com/office/officeart/2005/8/layout/hierarchy2" loCatId="hierarchy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EADD8D92-4E74-4AC2-85DA-56E05CA94782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Homogenní</a:t>
          </a:r>
        </a:p>
      </dgm:t>
    </dgm:pt>
    <dgm:pt modelId="{59A7B48C-E653-4732-BB09-7B27D73F8E27}" type="parTrans" cxnId="{B9436C8E-0253-4C4A-A22B-A94D2BE02B63}">
      <dgm:prSet/>
      <dgm:spPr/>
      <dgm:t>
        <a:bodyPr/>
        <a:lstStyle/>
        <a:p>
          <a:endParaRPr lang="cs-CZ"/>
        </a:p>
      </dgm:t>
    </dgm:pt>
    <dgm:pt modelId="{8DF739AB-1C56-4DF8-98A8-5B68005C2482}" type="sibTrans" cxnId="{B9436C8E-0253-4C4A-A22B-A94D2BE02B63}">
      <dgm:prSet/>
      <dgm:spPr/>
      <dgm:t>
        <a:bodyPr/>
        <a:lstStyle/>
        <a:p>
          <a:endParaRPr lang="cs-CZ"/>
        </a:p>
      </dgm:t>
    </dgm:pt>
    <dgm:pt modelId="{B34E1C93-EB97-48CA-BD3B-5E054CC98A59}" type="pres">
      <dgm:prSet presAssocID="{B07F62E8-2B99-4BCC-A138-6E667746EA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238A2F-FA05-482A-B26F-DC4FFD69BD29}" type="pres">
      <dgm:prSet presAssocID="{EADD8D92-4E74-4AC2-85DA-56E05CA94782}" presName="root1" presStyleCnt="0"/>
      <dgm:spPr/>
    </dgm:pt>
    <dgm:pt modelId="{DCBA486C-2A8D-4CE1-9DCC-2551990EBE17}" type="pres">
      <dgm:prSet presAssocID="{EADD8D92-4E74-4AC2-85DA-56E05CA94782}" presName="LevelOneTextNode" presStyleLbl="node0" presStyleIdx="0" presStyleCnt="1" custLinFactNeighborX="-41" custLinFactNeighborY="41132">
        <dgm:presLayoutVars>
          <dgm:chPref val="3"/>
        </dgm:presLayoutVars>
      </dgm:prSet>
      <dgm:spPr/>
    </dgm:pt>
    <dgm:pt modelId="{F65D60BB-DD3E-4D11-9B78-32038C361288}" type="pres">
      <dgm:prSet presAssocID="{EADD8D92-4E74-4AC2-85DA-56E05CA94782}" presName="level2hierChild" presStyleCnt="0"/>
      <dgm:spPr/>
    </dgm:pt>
  </dgm:ptLst>
  <dgm:cxnLst>
    <dgm:cxn modelId="{74D2B447-75B9-4D02-AE16-13970B6C253D}" type="presOf" srcId="{EADD8D92-4E74-4AC2-85DA-56E05CA94782}" destId="{DCBA486C-2A8D-4CE1-9DCC-2551990EBE17}" srcOrd="0" destOrd="0" presId="urn:microsoft.com/office/officeart/2005/8/layout/hierarchy2"/>
    <dgm:cxn modelId="{E7F78654-935A-46FA-89D7-766FA3566BE1}" type="presOf" srcId="{B07F62E8-2B99-4BCC-A138-6E667746EA91}" destId="{B34E1C93-EB97-48CA-BD3B-5E054CC98A59}" srcOrd="0" destOrd="0" presId="urn:microsoft.com/office/officeart/2005/8/layout/hierarchy2"/>
    <dgm:cxn modelId="{B9436C8E-0253-4C4A-A22B-A94D2BE02B63}" srcId="{B07F62E8-2B99-4BCC-A138-6E667746EA91}" destId="{EADD8D92-4E74-4AC2-85DA-56E05CA94782}" srcOrd="0" destOrd="0" parTransId="{59A7B48C-E653-4732-BB09-7B27D73F8E27}" sibTransId="{8DF739AB-1C56-4DF8-98A8-5B68005C2482}"/>
    <dgm:cxn modelId="{D402F782-237C-42A2-B404-B668E13ECDB2}" type="presParOf" srcId="{B34E1C93-EB97-48CA-BD3B-5E054CC98A59}" destId="{4A238A2F-FA05-482A-B26F-DC4FFD69BD29}" srcOrd="0" destOrd="0" presId="urn:microsoft.com/office/officeart/2005/8/layout/hierarchy2"/>
    <dgm:cxn modelId="{EBB2DAED-F90A-4D17-B331-1282EB7CDB94}" type="presParOf" srcId="{4A238A2F-FA05-482A-B26F-DC4FFD69BD29}" destId="{DCBA486C-2A8D-4CE1-9DCC-2551990EBE17}" srcOrd="0" destOrd="0" presId="urn:microsoft.com/office/officeart/2005/8/layout/hierarchy2"/>
    <dgm:cxn modelId="{5B01B0E2-94FE-4FBA-8779-C54B4D0D3FBD}" type="presParOf" srcId="{4A238A2F-FA05-482A-B26F-DC4FFD69BD29}" destId="{F65D60BB-DD3E-4D11-9B78-32038C3612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F62E8-2B99-4BCC-A138-6E667746EA91}" type="doc">
      <dgm:prSet loTypeId="urn:microsoft.com/office/officeart/2005/8/layout/hierarchy2" loCatId="hierarchy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EADD8D92-4E74-4AC2-85DA-56E05CA94782}">
      <dgm:prSet phldrT="[Text]" custT="1"/>
      <dgm:spPr/>
      <dgm:t>
        <a:bodyPr/>
        <a:lstStyle/>
        <a:p>
          <a:r>
            <a:rPr lang="cs-CZ" sz="4400" dirty="0">
              <a:solidFill>
                <a:schemeClr val="tx1"/>
              </a:solidFill>
            </a:rPr>
            <a:t>Koloidní</a:t>
          </a:r>
        </a:p>
      </dgm:t>
    </dgm:pt>
    <dgm:pt modelId="{59A7B48C-E653-4732-BB09-7B27D73F8E27}" type="parTrans" cxnId="{B9436C8E-0253-4C4A-A22B-A94D2BE02B63}">
      <dgm:prSet/>
      <dgm:spPr/>
      <dgm:t>
        <a:bodyPr/>
        <a:lstStyle/>
        <a:p>
          <a:endParaRPr lang="cs-CZ"/>
        </a:p>
      </dgm:t>
    </dgm:pt>
    <dgm:pt modelId="{8DF739AB-1C56-4DF8-98A8-5B68005C2482}" type="sibTrans" cxnId="{B9436C8E-0253-4C4A-A22B-A94D2BE02B63}">
      <dgm:prSet/>
      <dgm:spPr/>
      <dgm:t>
        <a:bodyPr/>
        <a:lstStyle/>
        <a:p>
          <a:endParaRPr lang="cs-CZ"/>
        </a:p>
      </dgm:t>
    </dgm:pt>
    <dgm:pt modelId="{B34E1C93-EB97-48CA-BD3B-5E054CC98A59}" type="pres">
      <dgm:prSet presAssocID="{B07F62E8-2B99-4BCC-A138-6E667746EA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238A2F-FA05-482A-B26F-DC4FFD69BD29}" type="pres">
      <dgm:prSet presAssocID="{EADD8D92-4E74-4AC2-85DA-56E05CA94782}" presName="root1" presStyleCnt="0"/>
      <dgm:spPr/>
    </dgm:pt>
    <dgm:pt modelId="{DCBA486C-2A8D-4CE1-9DCC-2551990EBE17}" type="pres">
      <dgm:prSet presAssocID="{EADD8D92-4E74-4AC2-85DA-56E05CA94782}" presName="LevelOneTextNode" presStyleLbl="node0" presStyleIdx="0" presStyleCnt="1" custLinFactNeighborX="2713" custLinFactNeighborY="41132">
        <dgm:presLayoutVars>
          <dgm:chPref val="3"/>
        </dgm:presLayoutVars>
      </dgm:prSet>
      <dgm:spPr/>
    </dgm:pt>
    <dgm:pt modelId="{F65D60BB-DD3E-4D11-9B78-32038C361288}" type="pres">
      <dgm:prSet presAssocID="{EADD8D92-4E74-4AC2-85DA-56E05CA94782}" presName="level2hierChild" presStyleCnt="0"/>
      <dgm:spPr/>
    </dgm:pt>
  </dgm:ptLst>
  <dgm:cxnLst>
    <dgm:cxn modelId="{B9436C8E-0253-4C4A-A22B-A94D2BE02B63}" srcId="{B07F62E8-2B99-4BCC-A138-6E667746EA91}" destId="{EADD8D92-4E74-4AC2-85DA-56E05CA94782}" srcOrd="0" destOrd="0" parTransId="{59A7B48C-E653-4732-BB09-7B27D73F8E27}" sibTransId="{8DF739AB-1C56-4DF8-98A8-5B68005C2482}"/>
    <dgm:cxn modelId="{FA8168B3-CD28-426B-9B4B-42100D7C63AA}" type="presOf" srcId="{EADD8D92-4E74-4AC2-85DA-56E05CA94782}" destId="{DCBA486C-2A8D-4CE1-9DCC-2551990EBE17}" srcOrd="0" destOrd="0" presId="urn:microsoft.com/office/officeart/2005/8/layout/hierarchy2"/>
    <dgm:cxn modelId="{17EDAEE6-AD07-4DE0-8994-F5352D5B93BA}" type="presOf" srcId="{B07F62E8-2B99-4BCC-A138-6E667746EA91}" destId="{B34E1C93-EB97-48CA-BD3B-5E054CC98A59}" srcOrd="0" destOrd="0" presId="urn:microsoft.com/office/officeart/2005/8/layout/hierarchy2"/>
    <dgm:cxn modelId="{459B6B49-A190-466A-870E-637D36782C52}" type="presParOf" srcId="{B34E1C93-EB97-48CA-BD3B-5E054CC98A59}" destId="{4A238A2F-FA05-482A-B26F-DC4FFD69BD29}" srcOrd="0" destOrd="0" presId="urn:microsoft.com/office/officeart/2005/8/layout/hierarchy2"/>
    <dgm:cxn modelId="{B15136EB-B9AB-4B13-9AEB-EB75BB782A91}" type="presParOf" srcId="{4A238A2F-FA05-482A-B26F-DC4FFD69BD29}" destId="{DCBA486C-2A8D-4CE1-9DCC-2551990EBE17}" srcOrd="0" destOrd="0" presId="urn:microsoft.com/office/officeart/2005/8/layout/hierarchy2"/>
    <dgm:cxn modelId="{8893A67D-9E55-4537-84BF-C20A23745444}" type="presParOf" srcId="{4A238A2F-FA05-482A-B26F-DC4FFD69BD29}" destId="{F65D60BB-DD3E-4D11-9B78-32038C3612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7F62E8-2B99-4BCC-A138-6E667746EA91}" type="doc">
      <dgm:prSet loTypeId="urn:microsoft.com/office/officeart/2005/8/layout/hierarchy2" loCatId="hierarchy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EADD8D92-4E74-4AC2-85DA-56E05CA94782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Heterogenní</a:t>
          </a:r>
        </a:p>
      </dgm:t>
    </dgm:pt>
    <dgm:pt modelId="{59A7B48C-E653-4732-BB09-7B27D73F8E27}" type="parTrans" cxnId="{B9436C8E-0253-4C4A-A22B-A94D2BE02B63}">
      <dgm:prSet/>
      <dgm:spPr/>
      <dgm:t>
        <a:bodyPr/>
        <a:lstStyle/>
        <a:p>
          <a:endParaRPr lang="cs-CZ"/>
        </a:p>
      </dgm:t>
    </dgm:pt>
    <dgm:pt modelId="{8DF739AB-1C56-4DF8-98A8-5B68005C2482}" type="sibTrans" cxnId="{B9436C8E-0253-4C4A-A22B-A94D2BE02B63}">
      <dgm:prSet/>
      <dgm:spPr/>
      <dgm:t>
        <a:bodyPr/>
        <a:lstStyle/>
        <a:p>
          <a:endParaRPr lang="cs-CZ"/>
        </a:p>
      </dgm:t>
    </dgm:pt>
    <dgm:pt modelId="{B34E1C93-EB97-48CA-BD3B-5E054CC98A59}" type="pres">
      <dgm:prSet presAssocID="{B07F62E8-2B99-4BCC-A138-6E667746EA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238A2F-FA05-482A-B26F-DC4FFD69BD29}" type="pres">
      <dgm:prSet presAssocID="{EADD8D92-4E74-4AC2-85DA-56E05CA94782}" presName="root1" presStyleCnt="0"/>
      <dgm:spPr/>
    </dgm:pt>
    <dgm:pt modelId="{DCBA486C-2A8D-4CE1-9DCC-2551990EBE17}" type="pres">
      <dgm:prSet presAssocID="{EADD8D92-4E74-4AC2-85DA-56E05CA94782}" presName="LevelOneTextNode" presStyleLbl="node0" presStyleIdx="0" presStyleCnt="1">
        <dgm:presLayoutVars>
          <dgm:chPref val="3"/>
        </dgm:presLayoutVars>
      </dgm:prSet>
      <dgm:spPr/>
    </dgm:pt>
    <dgm:pt modelId="{F65D60BB-DD3E-4D11-9B78-32038C361288}" type="pres">
      <dgm:prSet presAssocID="{EADD8D92-4E74-4AC2-85DA-56E05CA94782}" presName="level2hierChild" presStyleCnt="0"/>
      <dgm:spPr/>
    </dgm:pt>
  </dgm:ptLst>
  <dgm:cxnLst>
    <dgm:cxn modelId="{4CC6870E-5E42-41BA-B750-3063AA9B02A8}" type="presOf" srcId="{B07F62E8-2B99-4BCC-A138-6E667746EA91}" destId="{B34E1C93-EB97-48CA-BD3B-5E054CC98A59}" srcOrd="0" destOrd="0" presId="urn:microsoft.com/office/officeart/2005/8/layout/hierarchy2"/>
    <dgm:cxn modelId="{701C3884-15FF-4E5A-892D-F21A7D8088F7}" type="presOf" srcId="{EADD8D92-4E74-4AC2-85DA-56E05CA94782}" destId="{DCBA486C-2A8D-4CE1-9DCC-2551990EBE17}" srcOrd="0" destOrd="0" presId="urn:microsoft.com/office/officeart/2005/8/layout/hierarchy2"/>
    <dgm:cxn modelId="{B9436C8E-0253-4C4A-A22B-A94D2BE02B63}" srcId="{B07F62E8-2B99-4BCC-A138-6E667746EA91}" destId="{EADD8D92-4E74-4AC2-85DA-56E05CA94782}" srcOrd="0" destOrd="0" parTransId="{59A7B48C-E653-4732-BB09-7B27D73F8E27}" sibTransId="{8DF739AB-1C56-4DF8-98A8-5B68005C2482}"/>
    <dgm:cxn modelId="{4397E443-7CEE-4913-81C8-B1DD40D2B53B}" type="presParOf" srcId="{B34E1C93-EB97-48CA-BD3B-5E054CC98A59}" destId="{4A238A2F-FA05-482A-B26F-DC4FFD69BD29}" srcOrd="0" destOrd="0" presId="urn:microsoft.com/office/officeart/2005/8/layout/hierarchy2"/>
    <dgm:cxn modelId="{4A7A51D3-DE53-409A-8CDF-4FEE02C9A78B}" type="presParOf" srcId="{4A238A2F-FA05-482A-B26F-DC4FFD69BD29}" destId="{DCBA486C-2A8D-4CE1-9DCC-2551990EBE17}" srcOrd="0" destOrd="0" presId="urn:microsoft.com/office/officeart/2005/8/layout/hierarchy2"/>
    <dgm:cxn modelId="{28F7860C-141A-455A-8355-FF8435920071}" type="presParOf" srcId="{4A238A2F-FA05-482A-B26F-DC4FFD69BD29}" destId="{F65D60BB-DD3E-4D11-9B78-32038C3612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94A772-CD4C-429F-A9F5-58F4030E7F77}" type="doc">
      <dgm:prSet loTypeId="urn:microsoft.com/office/officeart/2005/8/layout/hierarchy2" loCatId="hierarchy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0A60FA10-5688-4FF0-9EE2-02299E2E4BF8}">
      <dgm:prSet phldrT="[Text]" phldr="1"/>
      <dgm:spPr>
        <a:noFill/>
        <a:ln>
          <a:noFill/>
        </a:ln>
      </dgm:spPr>
      <dgm:t>
        <a:bodyPr/>
        <a:lstStyle/>
        <a:p>
          <a:endParaRPr lang="cs-CZ" dirty="0"/>
        </a:p>
      </dgm:t>
    </dgm:pt>
    <dgm:pt modelId="{45CF3A5D-8C8F-405E-8893-26D6F0083D57}" type="parTrans" cxnId="{D2049555-B79D-44D4-8304-FDD9CCAEB20E}">
      <dgm:prSet/>
      <dgm:spPr/>
      <dgm:t>
        <a:bodyPr/>
        <a:lstStyle/>
        <a:p>
          <a:endParaRPr lang="cs-CZ"/>
        </a:p>
      </dgm:t>
    </dgm:pt>
    <dgm:pt modelId="{6469BA2A-D840-42C4-9A42-459287D2399C}" type="sibTrans" cxnId="{D2049555-B79D-44D4-8304-FDD9CCAEB20E}">
      <dgm:prSet/>
      <dgm:spPr/>
      <dgm:t>
        <a:bodyPr/>
        <a:lstStyle/>
        <a:p>
          <a:endParaRPr lang="cs-CZ"/>
        </a:p>
      </dgm:t>
    </dgm:pt>
    <dgm:pt modelId="{F8D6E5F9-C846-4AEA-A54C-389980843859}">
      <dgm:prSet phldrT="[Text]"/>
      <dgm:spPr/>
      <dgm:t>
        <a:bodyPr/>
        <a:lstStyle/>
        <a:p>
          <a:r>
            <a:rPr lang="cs-CZ">
              <a:solidFill>
                <a:schemeClr val="tx1"/>
              </a:solidFill>
            </a:rPr>
            <a:t>pevné</a:t>
          </a:r>
          <a:endParaRPr lang="cs-CZ" dirty="0">
            <a:solidFill>
              <a:schemeClr val="tx1"/>
            </a:solidFill>
          </a:endParaRPr>
        </a:p>
      </dgm:t>
    </dgm:pt>
    <dgm:pt modelId="{1B9D445D-7FE6-445E-B39D-83FCDE27D3A6}" type="parTrans" cxnId="{E910F438-A0E5-41A9-9B20-CA7F2C0ED687}">
      <dgm:prSet/>
      <dgm:spPr/>
      <dgm:t>
        <a:bodyPr/>
        <a:lstStyle/>
        <a:p>
          <a:endParaRPr lang="cs-CZ"/>
        </a:p>
      </dgm:t>
    </dgm:pt>
    <dgm:pt modelId="{7B6F25EB-FF5D-409C-9FE7-16FC8D6229FF}" type="sibTrans" cxnId="{E910F438-A0E5-41A9-9B20-CA7F2C0ED687}">
      <dgm:prSet/>
      <dgm:spPr/>
      <dgm:t>
        <a:bodyPr/>
        <a:lstStyle/>
        <a:p>
          <a:endParaRPr lang="cs-CZ"/>
        </a:p>
      </dgm:t>
    </dgm:pt>
    <dgm:pt modelId="{C73A2F43-DB71-47CC-ABD8-5288B844FB63}">
      <dgm:prSet phldrT="[Text]" custT="1"/>
      <dgm:spPr/>
      <dgm:t>
        <a:bodyPr/>
        <a:lstStyle/>
        <a:p>
          <a:r>
            <a:rPr lang="cs-CZ" sz="3200" dirty="0">
              <a:solidFill>
                <a:schemeClr val="tx1"/>
              </a:solidFill>
            </a:rPr>
            <a:t>př. slitiny</a:t>
          </a:r>
          <a:r>
            <a:rPr lang="cs-CZ" sz="3200" dirty="0"/>
            <a:t> </a:t>
          </a:r>
          <a:r>
            <a:rPr lang="cs-CZ" sz="3200" dirty="0">
              <a:solidFill>
                <a:schemeClr val="tx1"/>
              </a:solidFill>
            </a:rPr>
            <a:t>kovů</a:t>
          </a:r>
        </a:p>
      </dgm:t>
    </dgm:pt>
    <dgm:pt modelId="{82CF114A-67A2-4CD4-A39E-73BD2E3C3B18}" type="parTrans" cxnId="{A0E0D133-FF85-43C7-BD03-62FD7B7A879A}">
      <dgm:prSet/>
      <dgm:spPr/>
      <dgm:t>
        <a:bodyPr/>
        <a:lstStyle/>
        <a:p>
          <a:endParaRPr lang="cs-CZ"/>
        </a:p>
      </dgm:t>
    </dgm:pt>
    <dgm:pt modelId="{7C4747A3-E3E1-4EF2-9F82-434D0553CF86}" type="sibTrans" cxnId="{A0E0D133-FF85-43C7-BD03-62FD7B7A879A}">
      <dgm:prSet/>
      <dgm:spPr/>
      <dgm:t>
        <a:bodyPr/>
        <a:lstStyle/>
        <a:p>
          <a:endParaRPr lang="cs-CZ"/>
        </a:p>
      </dgm:t>
    </dgm:pt>
    <dgm:pt modelId="{C1ECAC1E-31BB-4614-BC51-C8CD81D88E82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kapalné</a:t>
          </a:r>
        </a:p>
      </dgm:t>
    </dgm:pt>
    <dgm:pt modelId="{04CBF5E9-DF99-4393-98BD-7BAD3DADBEE0}" type="parTrans" cxnId="{F696B55F-CE81-435F-B876-DAFA45E7630E}">
      <dgm:prSet/>
      <dgm:spPr/>
      <dgm:t>
        <a:bodyPr/>
        <a:lstStyle/>
        <a:p>
          <a:endParaRPr lang="cs-CZ"/>
        </a:p>
      </dgm:t>
    </dgm:pt>
    <dgm:pt modelId="{1FEBF9F3-72D2-4ACC-A052-EDBA88813D58}" type="sibTrans" cxnId="{F696B55F-CE81-435F-B876-DAFA45E7630E}">
      <dgm:prSet/>
      <dgm:spPr/>
      <dgm:t>
        <a:bodyPr/>
        <a:lstStyle/>
        <a:p>
          <a:endParaRPr lang="cs-CZ"/>
        </a:p>
      </dgm:t>
    </dgm:pt>
    <dgm:pt modelId="{AAEC0684-7EF6-46F2-80BE-4EB80D8997C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plynné</a:t>
          </a:r>
        </a:p>
      </dgm:t>
    </dgm:pt>
    <dgm:pt modelId="{2BC4A0F4-5550-4D80-8C83-F3B887A91ADA}" type="parTrans" cxnId="{A527BF2E-67A4-485E-AFFF-74C228AFB681}">
      <dgm:prSet/>
      <dgm:spPr/>
      <dgm:t>
        <a:bodyPr/>
        <a:lstStyle/>
        <a:p>
          <a:endParaRPr lang="cs-CZ"/>
        </a:p>
      </dgm:t>
    </dgm:pt>
    <dgm:pt modelId="{359DD9B3-E73B-46A1-8C79-4AF70C6A308F}" type="sibTrans" cxnId="{A527BF2E-67A4-485E-AFFF-74C228AFB681}">
      <dgm:prSet/>
      <dgm:spPr/>
      <dgm:t>
        <a:bodyPr/>
        <a:lstStyle/>
        <a:p>
          <a:endParaRPr lang="cs-CZ"/>
        </a:p>
      </dgm:t>
    </dgm:pt>
    <dgm:pt modelId="{EC073DA2-0535-4822-85EF-5E6C5D29FEBC}">
      <dgm:prSet custT="1"/>
      <dgm:spPr/>
      <dgm:t>
        <a:bodyPr/>
        <a:lstStyle/>
        <a:p>
          <a:r>
            <a:rPr lang="cs-CZ" sz="3200" dirty="0">
              <a:solidFill>
                <a:schemeClr val="tx1"/>
              </a:solidFill>
            </a:rPr>
            <a:t>př. vzduch</a:t>
          </a:r>
        </a:p>
      </dgm:t>
    </dgm:pt>
    <dgm:pt modelId="{FF78E3A1-454F-4FF4-AE22-61F2A2ED39E7}" type="parTrans" cxnId="{7E6D904A-B9D3-4C49-A758-22FAE04AB70B}">
      <dgm:prSet/>
      <dgm:spPr/>
      <dgm:t>
        <a:bodyPr/>
        <a:lstStyle/>
        <a:p>
          <a:endParaRPr lang="cs-CZ"/>
        </a:p>
      </dgm:t>
    </dgm:pt>
    <dgm:pt modelId="{4057BC2F-C27E-48DB-B33C-2AE7D0574DCF}" type="sibTrans" cxnId="{7E6D904A-B9D3-4C49-A758-22FAE04AB70B}">
      <dgm:prSet/>
      <dgm:spPr/>
      <dgm:t>
        <a:bodyPr/>
        <a:lstStyle/>
        <a:p>
          <a:endParaRPr lang="cs-CZ"/>
        </a:p>
      </dgm:t>
    </dgm:pt>
    <dgm:pt modelId="{3CF7B486-4EE9-40C8-B77A-67B7BD2CACAD}" type="pres">
      <dgm:prSet presAssocID="{6494A772-CD4C-429F-A9F5-58F4030E7F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0CA3BF-3AF8-4C50-83B0-447AF32152B1}" type="pres">
      <dgm:prSet presAssocID="{0A60FA10-5688-4FF0-9EE2-02299E2E4BF8}" presName="root1" presStyleCnt="0"/>
      <dgm:spPr/>
    </dgm:pt>
    <dgm:pt modelId="{0306A9D2-7166-4E3F-9F01-A0012A2222F6}" type="pres">
      <dgm:prSet presAssocID="{0A60FA10-5688-4FF0-9EE2-02299E2E4BF8}" presName="LevelOneTextNode" presStyleLbl="node0" presStyleIdx="0" presStyleCnt="1" custScaleX="29150" custScaleY="40039">
        <dgm:presLayoutVars>
          <dgm:chPref val="3"/>
        </dgm:presLayoutVars>
      </dgm:prSet>
      <dgm:spPr/>
    </dgm:pt>
    <dgm:pt modelId="{C23B18AD-6284-4E85-BF56-A8FC5AB04853}" type="pres">
      <dgm:prSet presAssocID="{0A60FA10-5688-4FF0-9EE2-02299E2E4BF8}" presName="level2hierChild" presStyleCnt="0"/>
      <dgm:spPr/>
    </dgm:pt>
    <dgm:pt modelId="{910E3C22-AB59-4E79-8EE7-79B3225B3591}" type="pres">
      <dgm:prSet presAssocID="{1B9D445D-7FE6-445E-B39D-83FCDE27D3A6}" presName="conn2-1" presStyleLbl="parChTrans1D2" presStyleIdx="0" presStyleCnt="3"/>
      <dgm:spPr/>
    </dgm:pt>
    <dgm:pt modelId="{B8005E55-21AC-4282-AE76-CB672764E732}" type="pres">
      <dgm:prSet presAssocID="{1B9D445D-7FE6-445E-B39D-83FCDE27D3A6}" presName="connTx" presStyleLbl="parChTrans1D2" presStyleIdx="0" presStyleCnt="3"/>
      <dgm:spPr/>
    </dgm:pt>
    <dgm:pt modelId="{2EE33F5E-04EB-4675-B2A9-7E311768DFB2}" type="pres">
      <dgm:prSet presAssocID="{F8D6E5F9-C846-4AEA-A54C-389980843859}" presName="root2" presStyleCnt="0"/>
      <dgm:spPr/>
    </dgm:pt>
    <dgm:pt modelId="{BE430E79-76E3-4CB2-9AEA-08C54A8A6652}" type="pres">
      <dgm:prSet presAssocID="{F8D6E5F9-C846-4AEA-A54C-389980843859}" presName="LevelTwoTextNode" presStyleLbl="node2" presStyleIdx="0" presStyleCnt="3" custLinFactNeighborX="599" custLinFactNeighborY="8697">
        <dgm:presLayoutVars>
          <dgm:chPref val="3"/>
        </dgm:presLayoutVars>
      </dgm:prSet>
      <dgm:spPr/>
    </dgm:pt>
    <dgm:pt modelId="{3913C5B6-BC8A-4936-A506-ADF5AF289C63}" type="pres">
      <dgm:prSet presAssocID="{F8D6E5F9-C846-4AEA-A54C-389980843859}" presName="level3hierChild" presStyleCnt="0"/>
      <dgm:spPr/>
    </dgm:pt>
    <dgm:pt modelId="{27A66AC3-75FF-495F-A35E-6999EF777C95}" type="pres">
      <dgm:prSet presAssocID="{82CF114A-67A2-4CD4-A39E-73BD2E3C3B18}" presName="conn2-1" presStyleLbl="parChTrans1D3" presStyleIdx="0" presStyleCnt="2"/>
      <dgm:spPr/>
    </dgm:pt>
    <dgm:pt modelId="{BADD2D60-B849-4453-8140-9D6383ABB36C}" type="pres">
      <dgm:prSet presAssocID="{82CF114A-67A2-4CD4-A39E-73BD2E3C3B18}" presName="connTx" presStyleLbl="parChTrans1D3" presStyleIdx="0" presStyleCnt="2"/>
      <dgm:spPr/>
    </dgm:pt>
    <dgm:pt modelId="{F40A9A12-8133-4607-963A-7319B6EC2213}" type="pres">
      <dgm:prSet presAssocID="{C73A2F43-DB71-47CC-ABD8-5288B844FB63}" presName="root2" presStyleCnt="0"/>
      <dgm:spPr/>
    </dgm:pt>
    <dgm:pt modelId="{2B5B264F-D91F-48B0-B89A-1F3686FF695F}" type="pres">
      <dgm:prSet presAssocID="{C73A2F43-DB71-47CC-ABD8-5288B844FB63}" presName="LevelTwoTextNode" presStyleLbl="node3" presStyleIdx="0" presStyleCnt="2" custScaleX="133503" custLinFactNeighborX="619" custLinFactNeighborY="8048">
        <dgm:presLayoutVars>
          <dgm:chPref val="3"/>
        </dgm:presLayoutVars>
      </dgm:prSet>
      <dgm:spPr/>
    </dgm:pt>
    <dgm:pt modelId="{4E93AAB2-90D3-453C-8E44-DF29191C17FF}" type="pres">
      <dgm:prSet presAssocID="{C73A2F43-DB71-47CC-ABD8-5288B844FB63}" presName="level3hierChild" presStyleCnt="0"/>
      <dgm:spPr/>
    </dgm:pt>
    <dgm:pt modelId="{3C46E6A4-6641-4B2F-9377-227821FE70E1}" type="pres">
      <dgm:prSet presAssocID="{04CBF5E9-DF99-4393-98BD-7BAD3DADBEE0}" presName="conn2-1" presStyleLbl="parChTrans1D2" presStyleIdx="1" presStyleCnt="3"/>
      <dgm:spPr/>
    </dgm:pt>
    <dgm:pt modelId="{7568A093-B19C-46BB-A2D4-5568731A11F3}" type="pres">
      <dgm:prSet presAssocID="{04CBF5E9-DF99-4393-98BD-7BAD3DADBEE0}" presName="connTx" presStyleLbl="parChTrans1D2" presStyleIdx="1" presStyleCnt="3"/>
      <dgm:spPr/>
    </dgm:pt>
    <dgm:pt modelId="{08160D23-1B08-4D7B-B8D9-7F3AB25AD4E7}" type="pres">
      <dgm:prSet presAssocID="{C1ECAC1E-31BB-4614-BC51-C8CD81D88E82}" presName="root2" presStyleCnt="0"/>
      <dgm:spPr/>
    </dgm:pt>
    <dgm:pt modelId="{EEB47800-2512-4030-BE68-F9DB9AB46118}" type="pres">
      <dgm:prSet presAssocID="{C1ECAC1E-31BB-4614-BC51-C8CD81D88E82}" presName="LevelTwoTextNode" presStyleLbl="node2" presStyleIdx="1" presStyleCnt="3">
        <dgm:presLayoutVars>
          <dgm:chPref val="3"/>
        </dgm:presLayoutVars>
      </dgm:prSet>
      <dgm:spPr/>
    </dgm:pt>
    <dgm:pt modelId="{30349214-D3D6-4492-A3A3-416991D396CB}" type="pres">
      <dgm:prSet presAssocID="{C1ECAC1E-31BB-4614-BC51-C8CD81D88E82}" presName="level3hierChild" presStyleCnt="0"/>
      <dgm:spPr/>
    </dgm:pt>
    <dgm:pt modelId="{61720454-5678-4BA6-A0E4-DF9F140C028B}" type="pres">
      <dgm:prSet presAssocID="{2BC4A0F4-5550-4D80-8C83-F3B887A91ADA}" presName="conn2-1" presStyleLbl="parChTrans1D2" presStyleIdx="2" presStyleCnt="3"/>
      <dgm:spPr/>
    </dgm:pt>
    <dgm:pt modelId="{41DC54D5-EB06-4BD6-961D-7DF345C33957}" type="pres">
      <dgm:prSet presAssocID="{2BC4A0F4-5550-4D80-8C83-F3B887A91ADA}" presName="connTx" presStyleLbl="parChTrans1D2" presStyleIdx="2" presStyleCnt="3"/>
      <dgm:spPr/>
    </dgm:pt>
    <dgm:pt modelId="{C87CA3FC-9F83-4EAC-8E1A-82CD83B31461}" type="pres">
      <dgm:prSet presAssocID="{AAEC0684-7EF6-46F2-80BE-4EB80D8997C6}" presName="root2" presStyleCnt="0"/>
      <dgm:spPr/>
    </dgm:pt>
    <dgm:pt modelId="{C37BCCA9-77CB-4376-8BC7-14CF8E825661}" type="pres">
      <dgm:prSet presAssocID="{AAEC0684-7EF6-46F2-80BE-4EB80D8997C6}" presName="LevelTwoTextNode" presStyleLbl="node2" presStyleIdx="2" presStyleCnt="3">
        <dgm:presLayoutVars>
          <dgm:chPref val="3"/>
        </dgm:presLayoutVars>
      </dgm:prSet>
      <dgm:spPr/>
    </dgm:pt>
    <dgm:pt modelId="{731324CC-CFC9-4B83-B6C5-6F9F5C26493D}" type="pres">
      <dgm:prSet presAssocID="{AAEC0684-7EF6-46F2-80BE-4EB80D8997C6}" presName="level3hierChild" presStyleCnt="0"/>
      <dgm:spPr/>
    </dgm:pt>
    <dgm:pt modelId="{7E13C136-0A77-4C1B-BC05-71757B3517FA}" type="pres">
      <dgm:prSet presAssocID="{FF78E3A1-454F-4FF4-AE22-61F2A2ED39E7}" presName="conn2-1" presStyleLbl="parChTrans1D3" presStyleIdx="1" presStyleCnt="2"/>
      <dgm:spPr/>
    </dgm:pt>
    <dgm:pt modelId="{CC997672-5527-4FF2-8B73-DAE8AA9A1671}" type="pres">
      <dgm:prSet presAssocID="{FF78E3A1-454F-4FF4-AE22-61F2A2ED39E7}" presName="connTx" presStyleLbl="parChTrans1D3" presStyleIdx="1" presStyleCnt="2"/>
      <dgm:spPr/>
    </dgm:pt>
    <dgm:pt modelId="{1C03F30B-3B70-4927-ADC0-EB33B1235C47}" type="pres">
      <dgm:prSet presAssocID="{EC073DA2-0535-4822-85EF-5E6C5D29FEBC}" presName="root2" presStyleCnt="0"/>
      <dgm:spPr/>
    </dgm:pt>
    <dgm:pt modelId="{C7888805-10B7-44F7-B671-B2F99AC2CECA}" type="pres">
      <dgm:prSet presAssocID="{EC073DA2-0535-4822-85EF-5E6C5D29FEBC}" presName="LevelTwoTextNode" presStyleLbl="node3" presStyleIdx="1" presStyleCnt="2" custScaleX="127086">
        <dgm:presLayoutVars>
          <dgm:chPref val="3"/>
        </dgm:presLayoutVars>
      </dgm:prSet>
      <dgm:spPr/>
    </dgm:pt>
    <dgm:pt modelId="{B782D24E-1CD2-4A64-B123-48A05768D88B}" type="pres">
      <dgm:prSet presAssocID="{EC073DA2-0535-4822-85EF-5E6C5D29FEBC}" presName="level3hierChild" presStyleCnt="0"/>
      <dgm:spPr/>
    </dgm:pt>
  </dgm:ptLst>
  <dgm:cxnLst>
    <dgm:cxn modelId="{CE240217-76E1-4ADF-A2C5-59F2C6653FF5}" type="presOf" srcId="{0A60FA10-5688-4FF0-9EE2-02299E2E4BF8}" destId="{0306A9D2-7166-4E3F-9F01-A0012A2222F6}" srcOrd="0" destOrd="0" presId="urn:microsoft.com/office/officeart/2005/8/layout/hierarchy2"/>
    <dgm:cxn modelId="{FDC45B24-11C8-4A0A-A050-CDCEECE7177F}" type="presOf" srcId="{04CBF5E9-DF99-4393-98BD-7BAD3DADBEE0}" destId="{7568A093-B19C-46BB-A2D4-5568731A11F3}" srcOrd="1" destOrd="0" presId="urn:microsoft.com/office/officeart/2005/8/layout/hierarchy2"/>
    <dgm:cxn modelId="{A527BF2E-67A4-485E-AFFF-74C228AFB681}" srcId="{0A60FA10-5688-4FF0-9EE2-02299E2E4BF8}" destId="{AAEC0684-7EF6-46F2-80BE-4EB80D8997C6}" srcOrd="2" destOrd="0" parTransId="{2BC4A0F4-5550-4D80-8C83-F3B887A91ADA}" sibTransId="{359DD9B3-E73B-46A1-8C79-4AF70C6A308F}"/>
    <dgm:cxn modelId="{7F1DEC2E-215A-4927-BFC9-6B44C84B10B5}" type="presOf" srcId="{04CBF5E9-DF99-4393-98BD-7BAD3DADBEE0}" destId="{3C46E6A4-6641-4B2F-9377-227821FE70E1}" srcOrd="0" destOrd="0" presId="urn:microsoft.com/office/officeart/2005/8/layout/hierarchy2"/>
    <dgm:cxn modelId="{A0E0D133-FF85-43C7-BD03-62FD7B7A879A}" srcId="{F8D6E5F9-C846-4AEA-A54C-389980843859}" destId="{C73A2F43-DB71-47CC-ABD8-5288B844FB63}" srcOrd="0" destOrd="0" parTransId="{82CF114A-67A2-4CD4-A39E-73BD2E3C3B18}" sibTransId="{7C4747A3-E3E1-4EF2-9F82-434D0553CF86}"/>
    <dgm:cxn modelId="{E910F438-A0E5-41A9-9B20-CA7F2C0ED687}" srcId="{0A60FA10-5688-4FF0-9EE2-02299E2E4BF8}" destId="{F8D6E5F9-C846-4AEA-A54C-389980843859}" srcOrd="0" destOrd="0" parTransId="{1B9D445D-7FE6-445E-B39D-83FCDE27D3A6}" sibTransId="{7B6F25EB-FF5D-409C-9FE7-16FC8D6229FF}"/>
    <dgm:cxn modelId="{F696B55F-CE81-435F-B876-DAFA45E7630E}" srcId="{0A60FA10-5688-4FF0-9EE2-02299E2E4BF8}" destId="{C1ECAC1E-31BB-4614-BC51-C8CD81D88E82}" srcOrd="1" destOrd="0" parTransId="{04CBF5E9-DF99-4393-98BD-7BAD3DADBEE0}" sibTransId="{1FEBF9F3-72D2-4ACC-A052-EDBA88813D58}"/>
    <dgm:cxn modelId="{4E9D0C67-5900-4867-B112-2A321120DAC1}" type="presOf" srcId="{FF78E3A1-454F-4FF4-AE22-61F2A2ED39E7}" destId="{CC997672-5527-4FF2-8B73-DAE8AA9A1671}" srcOrd="1" destOrd="0" presId="urn:microsoft.com/office/officeart/2005/8/layout/hierarchy2"/>
    <dgm:cxn modelId="{7E6D904A-B9D3-4C49-A758-22FAE04AB70B}" srcId="{AAEC0684-7EF6-46F2-80BE-4EB80D8997C6}" destId="{EC073DA2-0535-4822-85EF-5E6C5D29FEBC}" srcOrd="0" destOrd="0" parTransId="{FF78E3A1-454F-4FF4-AE22-61F2A2ED39E7}" sibTransId="{4057BC2F-C27E-48DB-B33C-2AE7D0574DCF}"/>
    <dgm:cxn modelId="{82D4D154-2F20-477F-9369-0C0492B07573}" type="presOf" srcId="{2BC4A0F4-5550-4D80-8C83-F3B887A91ADA}" destId="{41DC54D5-EB06-4BD6-961D-7DF345C33957}" srcOrd="1" destOrd="0" presId="urn:microsoft.com/office/officeart/2005/8/layout/hierarchy2"/>
    <dgm:cxn modelId="{D2049555-B79D-44D4-8304-FDD9CCAEB20E}" srcId="{6494A772-CD4C-429F-A9F5-58F4030E7F77}" destId="{0A60FA10-5688-4FF0-9EE2-02299E2E4BF8}" srcOrd="0" destOrd="0" parTransId="{45CF3A5D-8C8F-405E-8893-26D6F0083D57}" sibTransId="{6469BA2A-D840-42C4-9A42-459287D2399C}"/>
    <dgm:cxn modelId="{D1293059-5557-4B00-86E9-781C19316787}" type="presOf" srcId="{FF78E3A1-454F-4FF4-AE22-61F2A2ED39E7}" destId="{7E13C136-0A77-4C1B-BC05-71757B3517FA}" srcOrd="0" destOrd="0" presId="urn:microsoft.com/office/officeart/2005/8/layout/hierarchy2"/>
    <dgm:cxn modelId="{8405067D-45B5-438C-8E79-0147C129173D}" type="presOf" srcId="{82CF114A-67A2-4CD4-A39E-73BD2E3C3B18}" destId="{BADD2D60-B849-4453-8140-9D6383ABB36C}" srcOrd="1" destOrd="0" presId="urn:microsoft.com/office/officeart/2005/8/layout/hierarchy2"/>
    <dgm:cxn modelId="{E9536C84-6060-4FE4-81A9-BEEB04EA7185}" type="presOf" srcId="{C1ECAC1E-31BB-4614-BC51-C8CD81D88E82}" destId="{EEB47800-2512-4030-BE68-F9DB9AB46118}" srcOrd="0" destOrd="0" presId="urn:microsoft.com/office/officeart/2005/8/layout/hierarchy2"/>
    <dgm:cxn modelId="{1DF62188-E888-4D4E-B5CD-F2F2DB1C548D}" type="presOf" srcId="{2BC4A0F4-5550-4D80-8C83-F3B887A91ADA}" destId="{61720454-5678-4BA6-A0E4-DF9F140C028B}" srcOrd="0" destOrd="0" presId="urn:microsoft.com/office/officeart/2005/8/layout/hierarchy2"/>
    <dgm:cxn modelId="{C3863E9E-9E77-4EB9-892C-0D81999E60D8}" type="presOf" srcId="{AAEC0684-7EF6-46F2-80BE-4EB80D8997C6}" destId="{C37BCCA9-77CB-4376-8BC7-14CF8E825661}" srcOrd="0" destOrd="0" presId="urn:microsoft.com/office/officeart/2005/8/layout/hierarchy2"/>
    <dgm:cxn modelId="{4E2D28B2-66C8-4533-AB71-9B8135CE040B}" type="presOf" srcId="{82CF114A-67A2-4CD4-A39E-73BD2E3C3B18}" destId="{27A66AC3-75FF-495F-A35E-6999EF777C95}" srcOrd="0" destOrd="0" presId="urn:microsoft.com/office/officeart/2005/8/layout/hierarchy2"/>
    <dgm:cxn modelId="{1D7C09CE-8B3E-405F-95CB-C4BB7B1BF570}" type="presOf" srcId="{1B9D445D-7FE6-445E-B39D-83FCDE27D3A6}" destId="{B8005E55-21AC-4282-AE76-CB672764E732}" srcOrd="1" destOrd="0" presId="urn:microsoft.com/office/officeart/2005/8/layout/hierarchy2"/>
    <dgm:cxn modelId="{54B69DCF-22A4-42F0-A6E6-9CAD34883608}" type="presOf" srcId="{F8D6E5F9-C846-4AEA-A54C-389980843859}" destId="{BE430E79-76E3-4CB2-9AEA-08C54A8A6652}" srcOrd="0" destOrd="0" presId="urn:microsoft.com/office/officeart/2005/8/layout/hierarchy2"/>
    <dgm:cxn modelId="{3D9B9ECF-F44F-4F26-919E-DC715D69F22D}" type="presOf" srcId="{1B9D445D-7FE6-445E-B39D-83FCDE27D3A6}" destId="{910E3C22-AB59-4E79-8EE7-79B3225B3591}" srcOrd="0" destOrd="0" presId="urn:microsoft.com/office/officeart/2005/8/layout/hierarchy2"/>
    <dgm:cxn modelId="{B09D9DE2-6334-449E-878A-E74C2E483E86}" type="presOf" srcId="{C73A2F43-DB71-47CC-ABD8-5288B844FB63}" destId="{2B5B264F-D91F-48B0-B89A-1F3686FF695F}" srcOrd="0" destOrd="0" presId="urn:microsoft.com/office/officeart/2005/8/layout/hierarchy2"/>
    <dgm:cxn modelId="{05CE8CEC-471A-4E39-B6C1-DCA7B7435699}" type="presOf" srcId="{6494A772-CD4C-429F-A9F5-58F4030E7F77}" destId="{3CF7B486-4EE9-40C8-B77A-67B7BD2CACAD}" srcOrd="0" destOrd="0" presId="urn:microsoft.com/office/officeart/2005/8/layout/hierarchy2"/>
    <dgm:cxn modelId="{6B7111FB-8F38-47CA-B1F9-C3286E0370A7}" type="presOf" srcId="{EC073DA2-0535-4822-85EF-5E6C5D29FEBC}" destId="{C7888805-10B7-44F7-B671-B2F99AC2CECA}" srcOrd="0" destOrd="0" presId="urn:microsoft.com/office/officeart/2005/8/layout/hierarchy2"/>
    <dgm:cxn modelId="{2A0FDC9C-1D4E-4A71-B286-E605966666F8}" type="presParOf" srcId="{3CF7B486-4EE9-40C8-B77A-67B7BD2CACAD}" destId="{490CA3BF-3AF8-4C50-83B0-447AF32152B1}" srcOrd="0" destOrd="0" presId="urn:microsoft.com/office/officeart/2005/8/layout/hierarchy2"/>
    <dgm:cxn modelId="{5880DE72-A89E-4178-AFB4-DFDE1251CC0A}" type="presParOf" srcId="{490CA3BF-3AF8-4C50-83B0-447AF32152B1}" destId="{0306A9D2-7166-4E3F-9F01-A0012A2222F6}" srcOrd="0" destOrd="0" presId="urn:microsoft.com/office/officeart/2005/8/layout/hierarchy2"/>
    <dgm:cxn modelId="{CAFFDA41-1711-4D09-BCFD-FDF7CC854861}" type="presParOf" srcId="{490CA3BF-3AF8-4C50-83B0-447AF32152B1}" destId="{C23B18AD-6284-4E85-BF56-A8FC5AB04853}" srcOrd="1" destOrd="0" presId="urn:microsoft.com/office/officeart/2005/8/layout/hierarchy2"/>
    <dgm:cxn modelId="{E6832618-4F09-413F-B650-10E9F247E63A}" type="presParOf" srcId="{C23B18AD-6284-4E85-BF56-A8FC5AB04853}" destId="{910E3C22-AB59-4E79-8EE7-79B3225B3591}" srcOrd="0" destOrd="0" presId="urn:microsoft.com/office/officeart/2005/8/layout/hierarchy2"/>
    <dgm:cxn modelId="{E52F96C5-59A1-49EB-B027-E98620D1C6A5}" type="presParOf" srcId="{910E3C22-AB59-4E79-8EE7-79B3225B3591}" destId="{B8005E55-21AC-4282-AE76-CB672764E732}" srcOrd="0" destOrd="0" presId="urn:microsoft.com/office/officeart/2005/8/layout/hierarchy2"/>
    <dgm:cxn modelId="{329CAC6B-3937-423D-9477-5E2FFC7532C4}" type="presParOf" srcId="{C23B18AD-6284-4E85-BF56-A8FC5AB04853}" destId="{2EE33F5E-04EB-4675-B2A9-7E311768DFB2}" srcOrd="1" destOrd="0" presId="urn:microsoft.com/office/officeart/2005/8/layout/hierarchy2"/>
    <dgm:cxn modelId="{D6269FCB-F829-44E0-A427-AF55A285F1A5}" type="presParOf" srcId="{2EE33F5E-04EB-4675-B2A9-7E311768DFB2}" destId="{BE430E79-76E3-4CB2-9AEA-08C54A8A6652}" srcOrd="0" destOrd="0" presId="urn:microsoft.com/office/officeart/2005/8/layout/hierarchy2"/>
    <dgm:cxn modelId="{91B704E3-30C8-4EF9-9F68-0B833FD0872B}" type="presParOf" srcId="{2EE33F5E-04EB-4675-B2A9-7E311768DFB2}" destId="{3913C5B6-BC8A-4936-A506-ADF5AF289C63}" srcOrd="1" destOrd="0" presId="urn:microsoft.com/office/officeart/2005/8/layout/hierarchy2"/>
    <dgm:cxn modelId="{EADDD4B2-96E5-433B-9BBC-31DBD5DC65F1}" type="presParOf" srcId="{3913C5B6-BC8A-4936-A506-ADF5AF289C63}" destId="{27A66AC3-75FF-495F-A35E-6999EF777C95}" srcOrd="0" destOrd="0" presId="urn:microsoft.com/office/officeart/2005/8/layout/hierarchy2"/>
    <dgm:cxn modelId="{A35BE120-BB49-40AA-9922-4A43EF77CC38}" type="presParOf" srcId="{27A66AC3-75FF-495F-A35E-6999EF777C95}" destId="{BADD2D60-B849-4453-8140-9D6383ABB36C}" srcOrd="0" destOrd="0" presId="urn:microsoft.com/office/officeart/2005/8/layout/hierarchy2"/>
    <dgm:cxn modelId="{F201CCFD-D810-4991-93BE-91449936095E}" type="presParOf" srcId="{3913C5B6-BC8A-4936-A506-ADF5AF289C63}" destId="{F40A9A12-8133-4607-963A-7319B6EC2213}" srcOrd="1" destOrd="0" presId="urn:microsoft.com/office/officeart/2005/8/layout/hierarchy2"/>
    <dgm:cxn modelId="{293DF2DC-59A2-49CF-AA8C-1335B35D6FE5}" type="presParOf" srcId="{F40A9A12-8133-4607-963A-7319B6EC2213}" destId="{2B5B264F-D91F-48B0-B89A-1F3686FF695F}" srcOrd="0" destOrd="0" presId="urn:microsoft.com/office/officeart/2005/8/layout/hierarchy2"/>
    <dgm:cxn modelId="{B8FDC707-FE56-4285-9BA1-4EABD6A0C8AF}" type="presParOf" srcId="{F40A9A12-8133-4607-963A-7319B6EC2213}" destId="{4E93AAB2-90D3-453C-8E44-DF29191C17FF}" srcOrd="1" destOrd="0" presId="urn:microsoft.com/office/officeart/2005/8/layout/hierarchy2"/>
    <dgm:cxn modelId="{27426F94-694A-4DF1-B513-38C02116D237}" type="presParOf" srcId="{C23B18AD-6284-4E85-BF56-A8FC5AB04853}" destId="{3C46E6A4-6641-4B2F-9377-227821FE70E1}" srcOrd="2" destOrd="0" presId="urn:microsoft.com/office/officeart/2005/8/layout/hierarchy2"/>
    <dgm:cxn modelId="{283E92B1-2129-4232-B5A8-BE6BAD127316}" type="presParOf" srcId="{3C46E6A4-6641-4B2F-9377-227821FE70E1}" destId="{7568A093-B19C-46BB-A2D4-5568731A11F3}" srcOrd="0" destOrd="0" presId="urn:microsoft.com/office/officeart/2005/8/layout/hierarchy2"/>
    <dgm:cxn modelId="{617AC311-7305-4948-A7C7-CC8375DEA94B}" type="presParOf" srcId="{C23B18AD-6284-4E85-BF56-A8FC5AB04853}" destId="{08160D23-1B08-4D7B-B8D9-7F3AB25AD4E7}" srcOrd="3" destOrd="0" presId="urn:microsoft.com/office/officeart/2005/8/layout/hierarchy2"/>
    <dgm:cxn modelId="{EB9C1A7F-68DD-4479-8F1E-892FB1EE9B33}" type="presParOf" srcId="{08160D23-1B08-4D7B-B8D9-7F3AB25AD4E7}" destId="{EEB47800-2512-4030-BE68-F9DB9AB46118}" srcOrd="0" destOrd="0" presId="urn:microsoft.com/office/officeart/2005/8/layout/hierarchy2"/>
    <dgm:cxn modelId="{29124BB6-08F7-488F-8979-6C9604F54287}" type="presParOf" srcId="{08160D23-1B08-4D7B-B8D9-7F3AB25AD4E7}" destId="{30349214-D3D6-4492-A3A3-416991D396CB}" srcOrd="1" destOrd="0" presId="urn:microsoft.com/office/officeart/2005/8/layout/hierarchy2"/>
    <dgm:cxn modelId="{7277CF51-DD29-426B-A29F-302C5271D071}" type="presParOf" srcId="{C23B18AD-6284-4E85-BF56-A8FC5AB04853}" destId="{61720454-5678-4BA6-A0E4-DF9F140C028B}" srcOrd="4" destOrd="0" presId="urn:microsoft.com/office/officeart/2005/8/layout/hierarchy2"/>
    <dgm:cxn modelId="{B47FDF86-3026-497A-8E54-7B8CF256D50B}" type="presParOf" srcId="{61720454-5678-4BA6-A0E4-DF9F140C028B}" destId="{41DC54D5-EB06-4BD6-961D-7DF345C33957}" srcOrd="0" destOrd="0" presId="urn:microsoft.com/office/officeart/2005/8/layout/hierarchy2"/>
    <dgm:cxn modelId="{AC2E2D1A-A385-4419-9F16-E9EC8EB34A95}" type="presParOf" srcId="{C23B18AD-6284-4E85-BF56-A8FC5AB04853}" destId="{C87CA3FC-9F83-4EAC-8E1A-82CD83B31461}" srcOrd="5" destOrd="0" presId="urn:microsoft.com/office/officeart/2005/8/layout/hierarchy2"/>
    <dgm:cxn modelId="{27D749BE-81F8-43AE-A95A-5F28A4208C80}" type="presParOf" srcId="{C87CA3FC-9F83-4EAC-8E1A-82CD83B31461}" destId="{C37BCCA9-77CB-4376-8BC7-14CF8E825661}" srcOrd="0" destOrd="0" presId="urn:microsoft.com/office/officeart/2005/8/layout/hierarchy2"/>
    <dgm:cxn modelId="{0B710F31-703F-4CAF-A23C-88004379DCFA}" type="presParOf" srcId="{C87CA3FC-9F83-4EAC-8E1A-82CD83B31461}" destId="{731324CC-CFC9-4B83-B6C5-6F9F5C26493D}" srcOrd="1" destOrd="0" presId="urn:microsoft.com/office/officeart/2005/8/layout/hierarchy2"/>
    <dgm:cxn modelId="{3D55BF40-6048-45D7-A0CE-DAB5D2610BE6}" type="presParOf" srcId="{731324CC-CFC9-4B83-B6C5-6F9F5C26493D}" destId="{7E13C136-0A77-4C1B-BC05-71757B3517FA}" srcOrd="0" destOrd="0" presId="urn:microsoft.com/office/officeart/2005/8/layout/hierarchy2"/>
    <dgm:cxn modelId="{480158FA-ECEC-4ABD-B00B-3284490CBE9D}" type="presParOf" srcId="{7E13C136-0A77-4C1B-BC05-71757B3517FA}" destId="{CC997672-5527-4FF2-8B73-DAE8AA9A1671}" srcOrd="0" destOrd="0" presId="urn:microsoft.com/office/officeart/2005/8/layout/hierarchy2"/>
    <dgm:cxn modelId="{4514CAE5-FA71-4642-8CB6-D8D2CBE89AB9}" type="presParOf" srcId="{731324CC-CFC9-4B83-B6C5-6F9F5C26493D}" destId="{1C03F30B-3B70-4927-ADC0-EB33B1235C47}" srcOrd="1" destOrd="0" presId="urn:microsoft.com/office/officeart/2005/8/layout/hierarchy2"/>
    <dgm:cxn modelId="{8FD59520-23DC-4BB6-8A0E-8AEC79DE59A7}" type="presParOf" srcId="{1C03F30B-3B70-4927-ADC0-EB33B1235C47}" destId="{C7888805-10B7-44F7-B671-B2F99AC2CECA}" srcOrd="0" destOrd="0" presId="urn:microsoft.com/office/officeart/2005/8/layout/hierarchy2"/>
    <dgm:cxn modelId="{534FD2F7-F55E-4AAF-A11D-D7BF48D0BA98}" type="presParOf" srcId="{1C03F30B-3B70-4927-ADC0-EB33B1235C47}" destId="{B782D24E-1CD2-4A64-B123-48A05768D8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4A772-CD4C-429F-A9F5-58F4030E7F77}" type="doc">
      <dgm:prSet loTypeId="urn:microsoft.com/office/officeart/2005/8/layout/hierarchy2" loCatId="hierarchy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0A60FA10-5688-4FF0-9EE2-02299E2E4BF8}">
      <dgm:prSet phldrT="[Text]" phldr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cs-CZ" dirty="0"/>
        </a:p>
      </dgm:t>
    </dgm:pt>
    <dgm:pt modelId="{45CF3A5D-8C8F-405E-8893-26D6F0083D57}" type="parTrans" cxnId="{D2049555-B79D-44D4-8304-FDD9CCAEB20E}">
      <dgm:prSet/>
      <dgm:spPr/>
      <dgm:t>
        <a:bodyPr/>
        <a:lstStyle/>
        <a:p>
          <a:endParaRPr lang="cs-CZ"/>
        </a:p>
      </dgm:t>
    </dgm:pt>
    <dgm:pt modelId="{6469BA2A-D840-42C4-9A42-459287D2399C}" type="sibTrans" cxnId="{D2049555-B79D-44D4-8304-FDD9CCAEB20E}">
      <dgm:prSet/>
      <dgm:spPr/>
      <dgm:t>
        <a:bodyPr/>
        <a:lstStyle/>
        <a:p>
          <a:endParaRPr lang="cs-CZ"/>
        </a:p>
      </dgm:t>
    </dgm:pt>
    <dgm:pt modelId="{F8D6E5F9-C846-4AEA-A54C-389980843859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nasycený roztok</a:t>
          </a:r>
        </a:p>
      </dgm:t>
    </dgm:pt>
    <dgm:pt modelId="{1B9D445D-7FE6-445E-B39D-83FCDE27D3A6}" type="parTrans" cxnId="{E910F438-A0E5-41A9-9B20-CA7F2C0ED687}">
      <dgm:prSet/>
      <dgm:spPr/>
      <dgm:t>
        <a:bodyPr/>
        <a:lstStyle/>
        <a:p>
          <a:endParaRPr lang="cs-CZ"/>
        </a:p>
      </dgm:t>
    </dgm:pt>
    <dgm:pt modelId="{7B6F25EB-FF5D-409C-9FE7-16FC8D6229FF}" type="sibTrans" cxnId="{E910F438-A0E5-41A9-9B20-CA7F2C0ED687}">
      <dgm:prSet/>
      <dgm:spPr/>
      <dgm:t>
        <a:bodyPr/>
        <a:lstStyle/>
        <a:p>
          <a:endParaRPr lang="cs-CZ"/>
        </a:p>
      </dgm:t>
    </dgm:pt>
    <dgm:pt modelId="{C73A2F43-DB71-47CC-ABD8-5288B844FB6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82550" indent="0" algn="l"/>
          <a:r>
            <a:rPr lang="cs-CZ" sz="2800" dirty="0">
              <a:solidFill>
                <a:schemeClr val="tx1"/>
              </a:solidFill>
            </a:rPr>
            <a:t>roztok, ve kterém se další množství rozpouštěné látky již nerozpouští</a:t>
          </a:r>
        </a:p>
      </dgm:t>
    </dgm:pt>
    <dgm:pt modelId="{82CF114A-67A2-4CD4-A39E-73BD2E3C3B18}" type="parTrans" cxnId="{A0E0D133-FF85-43C7-BD03-62FD7B7A879A}">
      <dgm:prSet/>
      <dgm:spPr/>
      <dgm:t>
        <a:bodyPr/>
        <a:lstStyle/>
        <a:p>
          <a:endParaRPr lang="cs-CZ"/>
        </a:p>
      </dgm:t>
    </dgm:pt>
    <dgm:pt modelId="{7C4747A3-E3E1-4EF2-9F82-434D0553CF86}" type="sibTrans" cxnId="{A0E0D133-FF85-43C7-BD03-62FD7B7A879A}">
      <dgm:prSet/>
      <dgm:spPr/>
      <dgm:t>
        <a:bodyPr/>
        <a:lstStyle/>
        <a:p>
          <a:endParaRPr lang="cs-CZ"/>
        </a:p>
      </dgm:t>
    </dgm:pt>
    <dgm:pt modelId="{C1ECAC1E-31BB-4614-BC51-C8CD81D88E82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nenasycený roztok</a:t>
          </a:r>
        </a:p>
      </dgm:t>
    </dgm:pt>
    <dgm:pt modelId="{04CBF5E9-DF99-4393-98BD-7BAD3DADBEE0}" type="parTrans" cxnId="{F696B55F-CE81-435F-B876-DAFA45E7630E}">
      <dgm:prSet/>
      <dgm:spPr/>
      <dgm:t>
        <a:bodyPr/>
        <a:lstStyle/>
        <a:p>
          <a:endParaRPr lang="cs-CZ"/>
        </a:p>
      </dgm:t>
    </dgm:pt>
    <dgm:pt modelId="{1FEBF9F3-72D2-4ACC-A052-EDBA88813D58}" type="sibTrans" cxnId="{F696B55F-CE81-435F-B876-DAFA45E7630E}">
      <dgm:prSet/>
      <dgm:spPr/>
      <dgm:t>
        <a:bodyPr/>
        <a:lstStyle/>
        <a:p>
          <a:endParaRPr lang="cs-CZ"/>
        </a:p>
      </dgm:t>
    </dgm:pt>
    <dgm:pt modelId="{AAEC0684-7EF6-46F2-80BE-4EB80D8997C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přesycený roztok</a:t>
          </a:r>
        </a:p>
      </dgm:t>
    </dgm:pt>
    <dgm:pt modelId="{2BC4A0F4-5550-4D80-8C83-F3B887A91ADA}" type="parTrans" cxnId="{A527BF2E-67A4-485E-AFFF-74C228AFB681}">
      <dgm:prSet/>
      <dgm:spPr/>
      <dgm:t>
        <a:bodyPr/>
        <a:lstStyle/>
        <a:p>
          <a:endParaRPr lang="cs-CZ"/>
        </a:p>
      </dgm:t>
    </dgm:pt>
    <dgm:pt modelId="{359DD9B3-E73B-46A1-8C79-4AF70C6A308F}" type="sibTrans" cxnId="{A527BF2E-67A4-485E-AFFF-74C228AFB681}">
      <dgm:prSet/>
      <dgm:spPr/>
      <dgm:t>
        <a:bodyPr/>
        <a:lstStyle/>
        <a:p>
          <a:endParaRPr lang="cs-CZ"/>
        </a:p>
      </dgm:t>
    </dgm:pt>
    <dgm:pt modelId="{EC073DA2-0535-4822-85EF-5E6C5D29FEB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marL="177800" indent="0" algn="l">
            <a:tabLst>
              <a:tab pos="82550" algn="l"/>
            </a:tabLst>
          </a:pPr>
          <a:r>
            <a:rPr lang="cs-CZ" sz="2800" dirty="0">
              <a:solidFill>
                <a:schemeClr val="tx1"/>
              </a:solidFill>
            </a:rPr>
            <a:t>roztok, ve kterém je více rozpuštěné látky než v nasyceném roztoku</a:t>
          </a:r>
        </a:p>
      </dgm:t>
    </dgm:pt>
    <dgm:pt modelId="{FF78E3A1-454F-4FF4-AE22-61F2A2ED39E7}" type="parTrans" cxnId="{7E6D904A-B9D3-4C49-A758-22FAE04AB70B}">
      <dgm:prSet/>
      <dgm:spPr/>
      <dgm:t>
        <a:bodyPr/>
        <a:lstStyle/>
        <a:p>
          <a:endParaRPr lang="cs-CZ"/>
        </a:p>
      </dgm:t>
    </dgm:pt>
    <dgm:pt modelId="{4057BC2F-C27E-48DB-B33C-2AE7D0574DCF}" type="sibTrans" cxnId="{7E6D904A-B9D3-4C49-A758-22FAE04AB70B}">
      <dgm:prSet/>
      <dgm:spPr/>
      <dgm:t>
        <a:bodyPr/>
        <a:lstStyle/>
        <a:p>
          <a:endParaRPr lang="cs-CZ"/>
        </a:p>
      </dgm:t>
    </dgm:pt>
    <dgm:pt modelId="{35768CA5-9538-4E0F-8D83-53C3A28AF17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marL="82550" indent="0" algn="l"/>
          <a:r>
            <a:rPr lang="cs-CZ" sz="2800" dirty="0">
              <a:solidFill>
                <a:schemeClr val="tx1"/>
              </a:solidFill>
            </a:rPr>
            <a:t>roztok, ve kterém je rozpuštěné látky méně než v nasyceném roztoku</a:t>
          </a:r>
        </a:p>
      </dgm:t>
    </dgm:pt>
    <dgm:pt modelId="{C86BF589-7F92-4CB4-8929-DEBD2ACF1605}" type="parTrans" cxnId="{23488B95-DBC6-44BB-9E9B-86CE39188FB5}">
      <dgm:prSet/>
      <dgm:spPr/>
      <dgm:t>
        <a:bodyPr/>
        <a:lstStyle/>
        <a:p>
          <a:endParaRPr lang="cs-CZ"/>
        </a:p>
      </dgm:t>
    </dgm:pt>
    <dgm:pt modelId="{B3EE110C-5644-469D-8645-4A9080722C06}" type="sibTrans" cxnId="{23488B95-DBC6-44BB-9E9B-86CE39188FB5}">
      <dgm:prSet/>
      <dgm:spPr/>
      <dgm:t>
        <a:bodyPr/>
        <a:lstStyle/>
        <a:p>
          <a:endParaRPr lang="cs-CZ"/>
        </a:p>
      </dgm:t>
    </dgm:pt>
    <dgm:pt modelId="{3CF7B486-4EE9-40C8-B77A-67B7BD2CACAD}" type="pres">
      <dgm:prSet presAssocID="{6494A772-CD4C-429F-A9F5-58F4030E7F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0CA3BF-3AF8-4C50-83B0-447AF32152B1}" type="pres">
      <dgm:prSet presAssocID="{0A60FA10-5688-4FF0-9EE2-02299E2E4BF8}" presName="root1" presStyleCnt="0"/>
      <dgm:spPr/>
    </dgm:pt>
    <dgm:pt modelId="{0306A9D2-7166-4E3F-9F01-A0012A2222F6}" type="pres">
      <dgm:prSet presAssocID="{0A60FA10-5688-4FF0-9EE2-02299E2E4BF8}" presName="LevelOneTextNode" presStyleLbl="node0" presStyleIdx="0" presStyleCnt="1" custScaleX="29150" custScaleY="40039" custLinFactNeighborX="6400">
        <dgm:presLayoutVars>
          <dgm:chPref val="3"/>
        </dgm:presLayoutVars>
      </dgm:prSet>
      <dgm:spPr/>
    </dgm:pt>
    <dgm:pt modelId="{C23B18AD-6284-4E85-BF56-A8FC5AB04853}" type="pres">
      <dgm:prSet presAssocID="{0A60FA10-5688-4FF0-9EE2-02299E2E4BF8}" presName="level2hierChild" presStyleCnt="0"/>
      <dgm:spPr/>
    </dgm:pt>
    <dgm:pt modelId="{910E3C22-AB59-4E79-8EE7-79B3225B3591}" type="pres">
      <dgm:prSet presAssocID="{1B9D445D-7FE6-445E-B39D-83FCDE27D3A6}" presName="conn2-1" presStyleLbl="parChTrans1D2" presStyleIdx="0" presStyleCnt="3"/>
      <dgm:spPr/>
    </dgm:pt>
    <dgm:pt modelId="{B8005E55-21AC-4282-AE76-CB672764E732}" type="pres">
      <dgm:prSet presAssocID="{1B9D445D-7FE6-445E-B39D-83FCDE27D3A6}" presName="connTx" presStyleLbl="parChTrans1D2" presStyleIdx="0" presStyleCnt="3"/>
      <dgm:spPr/>
    </dgm:pt>
    <dgm:pt modelId="{2EE33F5E-04EB-4675-B2A9-7E311768DFB2}" type="pres">
      <dgm:prSet presAssocID="{F8D6E5F9-C846-4AEA-A54C-389980843859}" presName="root2" presStyleCnt="0"/>
      <dgm:spPr/>
    </dgm:pt>
    <dgm:pt modelId="{BE430E79-76E3-4CB2-9AEA-08C54A8A6652}" type="pres">
      <dgm:prSet presAssocID="{F8D6E5F9-C846-4AEA-A54C-389980843859}" presName="LevelTwoTextNode" presStyleLbl="node2" presStyleIdx="0" presStyleCnt="3" custScaleX="136153" custLinFactNeighborX="-21694" custLinFactNeighborY="8697">
        <dgm:presLayoutVars>
          <dgm:chPref val="3"/>
        </dgm:presLayoutVars>
      </dgm:prSet>
      <dgm:spPr/>
    </dgm:pt>
    <dgm:pt modelId="{3913C5B6-BC8A-4936-A506-ADF5AF289C63}" type="pres">
      <dgm:prSet presAssocID="{F8D6E5F9-C846-4AEA-A54C-389980843859}" presName="level3hierChild" presStyleCnt="0"/>
      <dgm:spPr/>
    </dgm:pt>
    <dgm:pt modelId="{27A66AC3-75FF-495F-A35E-6999EF777C95}" type="pres">
      <dgm:prSet presAssocID="{82CF114A-67A2-4CD4-A39E-73BD2E3C3B18}" presName="conn2-1" presStyleLbl="parChTrans1D3" presStyleIdx="0" presStyleCnt="3"/>
      <dgm:spPr/>
    </dgm:pt>
    <dgm:pt modelId="{BADD2D60-B849-4453-8140-9D6383ABB36C}" type="pres">
      <dgm:prSet presAssocID="{82CF114A-67A2-4CD4-A39E-73BD2E3C3B18}" presName="connTx" presStyleLbl="parChTrans1D3" presStyleIdx="0" presStyleCnt="3"/>
      <dgm:spPr/>
    </dgm:pt>
    <dgm:pt modelId="{F40A9A12-8133-4607-963A-7319B6EC2213}" type="pres">
      <dgm:prSet presAssocID="{C73A2F43-DB71-47CC-ABD8-5288B844FB63}" presName="root2" presStyleCnt="0"/>
      <dgm:spPr/>
    </dgm:pt>
    <dgm:pt modelId="{2B5B264F-D91F-48B0-B89A-1F3686FF695F}" type="pres">
      <dgm:prSet presAssocID="{C73A2F43-DB71-47CC-ABD8-5288B844FB63}" presName="LevelTwoTextNode" presStyleLbl="node3" presStyleIdx="0" presStyleCnt="3" custScaleX="231025" custScaleY="159242" custLinFactNeighborX="-26492" custLinFactNeighborY="7059">
        <dgm:presLayoutVars>
          <dgm:chPref val="3"/>
        </dgm:presLayoutVars>
      </dgm:prSet>
      <dgm:spPr/>
    </dgm:pt>
    <dgm:pt modelId="{4E93AAB2-90D3-453C-8E44-DF29191C17FF}" type="pres">
      <dgm:prSet presAssocID="{C73A2F43-DB71-47CC-ABD8-5288B844FB63}" presName="level3hierChild" presStyleCnt="0"/>
      <dgm:spPr/>
    </dgm:pt>
    <dgm:pt modelId="{3C46E6A4-6641-4B2F-9377-227821FE70E1}" type="pres">
      <dgm:prSet presAssocID="{04CBF5E9-DF99-4393-98BD-7BAD3DADBEE0}" presName="conn2-1" presStyleLbl="parChTrans1D2" presStyleIdx="1" presStyleCnt="3"/>
      <dgm:spPr/>
    </dgm:pt>
    <dgm:pt modelId="{7568A093-B19C-46BB-A2D4-5568731A11F3}" type="pres">
      <dgm:prSet presAssocID="{04CBF5E9-DF99-4393-98BD-7BAD3DADBEE0}" presName="connTx" presStyleLbl="parChTrans1D2" presStyleIdx="1" presStyleCnt="3"/>
      <dgm:spPr/>
    </dgm:pt>
    <dgm:pt modelId="{08160D23-1B08-4D7B-B8D9-7F3AB25AD4E7}" type="pres">
      <dgm:prSet presAssocID="{C1ECAC1E-31BB-4614-BC51-C8CD81D88E82}" presName="root2" presStyleCnt="0"/>
      <dgm:spPr/>
    </dgm:pt>
    <dgm:pt modelId="{EEB47800-2512-4030-BE68-F9DB9AB46118}" type="pres">
      <dgm:prSet presAssocID="{C1ECAC1E-31BB-4614-BC51-C8CD81D88E82}" presName="LevelTwoTextNode" presStyleLbl="node2" presStyleIdx="1" presStyleCnt="3" custScaleX="130335" custLinFactNeighborX="-17955" custLinFactNeighborY="-16116">
        <dgm:presLayoutVars>
          <dgm:chPref val="3"/>
        </dgm:presLayoutVars>
      </dgm:prSet>
      <dgm:spPr/>
    </dgm:pt>
    <dgm:pt modelId="{30349214-D3D6-4492-A3A3-416991D396CB}" type="pres">
      <dgm:prSet presAssocID="{C1ECAC1E-31BB-4614-BC51-C8CD81D88E82}" presName="level3hierChild" presStyleCnt="0"/>
      <dgm:spPr/>
    </dgm:pt>
    <dgm:pt modelId="{5FB179EA-6FB2-406D-9AC6-705093DD995F}" type="pres">
      <dgm:prSet presAssocID="{C86BF589-7F92-4CB4-8929-DEBD2ACF1605}" presName="conn2-1" presStyleLbl="parChTrans1D3" presStyleIdx="1" presStyleCnt="3"/>
      <dgm:spPr/>
    </dgm:pt>
    <dgm:pt modelId="{C4F1E689-CCD1-4BBD-8923-7564305498D7}" type="pres">
      <dgm:prSet presAssocID="{C86BF589-7F92-4CB4-8929-DEBD2ACF1605}" presName="connTx" presStyleLbl="parChTrans1D3" presStyleIdx="1" presStyleCnt="3"/>
      <dgm:spPr/>
    </dgm:pt>
    <dgm:pt modelId="{7425AC77-9AD0-4756-A785-3C9BF205CB30}" type="pres">
      <dgm:prSet presAssocID="{35768CA5-9538-4E0F-8D83-53C3A28AF176}" presName="root2" presStyleCnt="0"/>
      <dgm:spPr/>
    </dgm:pt>
    <dgm:pt modelId="{3E33BF7E-AFAD-4B20-A8B6-90380747642A}" type="pres">
      <dgm:prSet presAssocID="{35768CA5-9538-4E0F-8D83-53C3A28AF176}" presName="LevelTwoTextNode" presStyleLbl="node3" presStyleIdx="1" presStyleCnt="3" custScaleX="240359" custScaleY="162817" custLinFactNeighborX="-14161" custLinFactNeighborY="-13904">
        <dgm:presLayoutVars>
          <dgm:chPref val="3"/>
        </dgm:presLayoutVars>
      </dgm:prSet>
      <dgm:spPr/>
    </dgm:pt>
    <dgm:pt modelId="{9751AC57-4565-4BE4-B8C3-20EC1109A99D}" type="pres">
      <dgm:prSet presAssocID="{35768CA5-9538-4E0F-8D83-53C3A28AF176}" presName="level3hierChild" presStyleCnt="0"/>
      <dgm:spPr/>
    </dgm:pt>
    <dgm:pt modelId="{61720454-5678-4BA6-A0E4-DF9F140C028B}" type="pres">
      <dgm:prSet presAssocID="{2BC4A0F4-5550-4D80-8C83-F3B887A91ADA}" presName="conn2-1" presStyleLbl="parChTrans1D2" presStyleIdx="2" presStyleCnt="3"/>
      <dgm:spPr/>
    </dgm:pt>
    <dgm:pt modelId="{41DC54D5-EB06-4BD6-961D-7DF345C33957}" type="pres">
      <dgm:prSet presAssocID="{2BC4A0F4-5550-4D80-8C83-F3B887A91ADA}" presName="connTx" presStyleLbl="parChTrans1D2" presStyleIdx="2" presStyleCnt="3"/>
      <dgm:spPr/>
    </dgm:pt>
    <dgm:pt modelId="{C87CA3FC-9F83-4EAC-8E1A-82CD83B31461}" type="pres">
      <dgm:prSet presAssocID="{AAEC0684-7EF6-46F2-80BE-4EB80D8997C6}" presName="root2" presStyleCnt="0"/>
      <dgm:spPr/>
    </dgm:pt>
    <dgm:pt modelId="{C37BCCA9-77CB-4376-8BC7-14CF8E825661}" type="pres">
      <dgm:prSet presAssocID="{AAEC0684-7EF6-46F2-80BE-4EB80D8997C6}" presName="LevelTwoTextNode" presStyleLbl="node2" presStyleIdx="2" presStyleCnt="3" custScaleX="131601" custLinFactNeighborX="-18847">
        <dgm:presLayoutVars>
          <dgm:chPref val="3"/>
        </dgm:presLayoutVars>
      </dgm:prSet>
      <dgm:spPr/>
    </dgm:pt>
    <dgm:pt modelId="{731324CC-CFC9-4B83-B6C5-6F9F5C26493D}" type="pres">
      <dgm:prSet presAssocID="{AAEC0684-7EF6-46F2-80BE-4EB80D8997C6}" presName="level3hierChild" presStyleCnt="0"/>
      <dgm:spPr/>
    </dgm:pt>
    <dgm:pt modelId="{7E13C136-0A77-4C1B-BC05-71757B3517FA}" type="pres">
      <dgm:prSet presAssocID="{FF78E3A1-454F-4FF4-AE22-61F2A2ED39E7}" presName="conn2-1" presStyleLbl="parChTrans1D3" presStyleIdx="2" presStyleCnt="3"/>
      <dgm:spPr/>
    </dgm:pt>
    <dgm:pt modelId="{CC997672-5527-4FF2-8B73-DAE8AA9A1671}" type="pres">
      <dgm:prSet presAssocID="{FF78E3A1-454F-4FF4-AE22-61F2A2ED39E7}" presName="connTx" presStyleLbl="parChTrans1D3" presStyleIdx="2" presStyleCnt="3"/>
      <dgm:spPr/>
    </dgm:pt>
    <dgm:pt modelId="{1C03F30B-3B70-4927-ADC0-EB33B1235C47}" type="pres">
      <dgm:prSet presAssocID="{EC073DA2-0535-4822-85EF-5E6C5D29FEBC}" presName="root2" presStyleCnt="0"/>
      <dgm:spPr/>
    </dgm:pt>
    <dgm:pt modelId="{C7888805-10B7-44F7-B671-B2F99AC2CECA}" type="pres">
      <dgm:prSet presAssocID="{EC073DA2-0535-4822-85EF-5E6C5D29FEBC}" presName="LevelTwoTextNode" presStyleLbl="node3" presStyleIdx="2" presStyleCnt="3" custScaleX="225621" custLinFactNeighborX="-15551">
        <dgm:presLayoutVars>
          <dgm:chPref val="3"/>
        </dgm:presLayoutVars>
      </dgm:prSet>
      <dgm:spPr/>
    </dgm:pt>
    <dgm:pt modelId="{B782D24E-1CD2-4A64-B123-48A05768D88B}" type="pres">
      <dgm:prSet presAssocID="{EC073DA2-0535-4822-85EF-5E6C5D29FEBC}" presName="level3hierChild" presStyleCnt="0"/>
      <dgm:spPr/>
    </dgm:pt>
  </dgm:ptLst>
  <dgm:cxnLst>
    <dgm:cxn modelId="{65BEFF01-6062-417D-A477-9FB0565CB8BD}" type="presOf" srcId="{C86BF589-7F92-4CB4-8929-DEBD2ACF1605}" destId="{5FB179EA-6FB2-406D-9AC6-705093DD995F}" srcOrd="0" destOrd="0" presId="urn:microsoft.com/office/officeart/2005/8/layout/hierarchy2"/>
    <dgm:cxn modelId="{F0342107-A73F-4515-926A-20691FE0A414}" type="presOf" srcId="{AAEC0684-7EF6-46F2-80BE-4EB80D8997C6}" destId="{C37BCCA9-77CB-4376-8BC7-14CF8E825661}" srcOrd="0" destOrd="0" presId="urn:microsoft.com/office/officeart/2005/8/layout/hierarchy2"/>
    <dgm:cxn modelId="{36BECC11-853B-4A20-9644-05A132F72BD8}" type="presOf" srcId="{FF78E3A1-454F-4FF4-AE22-61F2A2ED39E7}" destId="{7E13C136-0A77-4C1B-BC05-71757B3517FA}" srcOrd="0" destOrd="0" presId="urn:microsoft.com/office/officeart/2005/8/layout/hierarchy2"/>
    <dgm:cxn modelId="{A025561C-E3B4-4C3F-AAFC-3C3733630F20}" type="presOf" srcId="{1B9D445D-7FE6-445E-B39D-83FCDE27D3A6}" destId="{910E3C22-AB59-4E79-8EE7-79B3225B3591}" srcOrd="0" destOrd="0" presId="urn:microsoft.com/office/officeart/2005/8/layout/hierarchy2"/>
    <dgm:cxn modelId="{5993891C-34A1-4B8C-8CEB-D7586E43D86F}" type="presOf" srcId="{35768CA5-9538-4E0F-8D83-53C3A28AF176}" destId="{3E33BF7E-AFAD-4B20-A8B6-90380747642A}" srcOrd="0" destOrd="0" presId="urn:microsoft.com/office/officeart/2005/8/layout/hierarchy2"/>
    <dgm:cxn modelId="{A527BF2E-67A4-485E-AFFF-74C228AFB681}" srcId="{0A60FA10-5688-4FF0-9EE2-02299E2E4BF8}" destId="{AAEC0684-7EF6-46F2-80BE-4EB80D8997C6}" srcOrd="2" destOrd="0" parTransId="{2BC4A0F4-5550-4D80-8C83-F3B887A91ADA}" sibTransId="{359DD9B3-E73B-46A1-8C79-4AF70C6A308F}"/>
    <dgm:cxn modelId="{A0E0D133-FF85-43C7-BD03-62FD7B7A879A}" srcId="{F8D6E5F9-C846-4AEA-A54C-389980843859}" destId="{C73A2F43-DB71-47CC-ABD8-5288B844FB63}" srcOrd="0" destOrd="0" parTransId="{82CF114A-67A2-4CD4-A39E-73BD2E3C3B18}" sibTransId="{7C4747A3-E3E1-4EF2-9F82-434D0553CF86}"/>
    <dgm:cxn modelId="{E910F438-A0E5-41A9-9B20-CA7F2C0ED687}" srcId="{0A60FA10-5688-4FF0-9EE2-02299E2E4BF8}" destId="{F8D6E5F9-C846-4AEA-A54C-389980843859}" srcOrd="0" destOrd="0" parTransId="{1B9D445D-7FE6-445E-B39D-83FCDE27D3A6}" sibTransId="{7B6F25EB-FF5D-409C-9FE7-16FC8D6229FF}"/>
    <dgm:cxn modelId="{F696B55F-CE81-435F-B876-DAFA45E7630E}" srcId="{0A60FA10-5688-4FF0-9EE2-02299E2E4BF8}" destId="{C1ECAC1E-31BB-4614-BC51-C8CD81D88E82}" srcOrd="1" destOrd="0" parTransId="{04CBF5E9-DF99-4393-98BD-7BAD3DADBEE0}" sibTransId="{1FEBF9F3-72D2-4ACC-A052-EDBA88813D58}"/>
    <dgm:cxn modelId="{13B89460-6AC9-415B-B53C-EEDD0AA23024}" type="presOf" srcId="{C1ECAC1E-31BB-4614-BC51-C8CD81D88E82}" destId="{EEB47800-2512-4030-BE68-F9DB9AB46118}" srcOrd="0" destOrd="0" presId="urn:microsoft.com/office/officeart/2005/8/layout/hierarchy2"/>
    <dgm:cxn modelId="{E4D0EC63-7A04-47AC-880B-D893CDC0D7E5}" type="presOf" srcId="{04CBF5E9-DF99-4393-98BD-7BAD3DADBEE0}" destId="{3C46E6A4-6641-4B2F-9377-227821FE70E1}" srcOrd="0" destOrd="0" presId="urn:microsoft.com/office/officeart/2005/8/layout/hierarchy2"/>
    <dgm:cxn modelId="{59666467-6A8C-476E-9B2D-4507D103C1CD}" type="presOf" srcId="{FF78E3A1-454F-4FF4-AE22-61F2A2ED39E7}" destId="{CC997672-5527-4FF2-8B73-DAE8AA9A1671}" srcOrd="1" destOrd="0" presId="urn:microsoft.com/office/officeart/2005/8/layout/hierarchy2"/>
    <dgm:cxn modelId="{7E6D904A-B9D3-4C49-A758-22FAE04AB70B}" srcId="{AAEC0684-7EF6-46F2-80BE-4EB80D8997C6}" destId="{EC073DA2-0535-4822-85EF-5E6C5D29FEBC}" srcOrd="0" destOrd="0" parTransId="{FF78E3A1-454F-4FF4-AE22-61F2A2ED39E7}" sibTransId="{4057BC2F-C27E-48DB-B33C-2AE7D0574DCF}"/>
    <dgm:cxn modelId="{F9DA3070-093B-4A78-90F2-12CF4CC33DF6}" type="presOf" srcId="{82CF114A-67A2-4CD4-A39E-73BD2E3C3B18}" destId="{27A66AC3-75FF-495F-A35E-6999EF777C95}" srcOrd="0" destOrd="0" presId="urn:microsoft.com/office/officeart/2005/8/layout/hierarchy2"/>
    <dgm:cxn modelId="{E1F91771-4D16-4047-B41D-83C10D75F4F2}" type="presOf" srcId="{C73A2F43-DB71-47CC-ABD8-5288B844FB63}" destId="{2B5B264F-D91F-48B0-B89A-1F3686FF695F}" srcOrd="0" destOrd="0" presId="urn:microsoft.com/office/officeart/2005/8/layout/hierarchy2"/>
    <dgm:cxn modelId="{D2049555-B79D-44D4-8304-FDD9CCAEB20E}" srcId="{6494A772-CD4C-429F-A9F5-58F4030E7F77}" destId="{0A60FA10-5688-4FF0-9EE2-02299E2E4BF8}" srcOrd="0" destOrd="0" parTransId="{45CF3A5D-8C8F-405E-8893-26D6F0083D57}" sibTransId="{6469BA2A-D840-42C4-9A42-459287D2399C}"/>
    <dgm:cxn modelId="{A3BFF17B-6FB7-44F3-9A34-FCFB468AE72E}" type="presOf" srcId="{04CBF5E9-DF99-4393-98BD-7BAD3DADBEE0}" destId="{7568A093-B19C-46BB-A2D4-5568731A11F3}" srcOrd="1" destOrd="0" presId="urn:microsoft.com/office/officeart/2005/8/layout/hierarchy2"/>
    <dgm:cxn modelId="{80F53D92-3B71-4ED4-9DF0-A61A5BC8B1B4}" type="presOf" srcId="{C86BF589-7F92-4CB4-8929-DEBD2ACF1605}" destId="{C4F1E689-CCD1-4BBD-8923-7564305498D7}" srcOrd="1" destOrd="0" presId="urn:microsoft.com/office/officeart/2005/8/layout/hierarchy2"/>
    <dgm:cxn modelId="{0CBA4B92-C33A-4027-8A8A-50974D8B2FE2}" type="presOf" srcId="{EC073DA2-0535-4822-85EF-5E6C5D29FEBC}" destId="{C7888805-10B7-44F7-B671-B2F99AC2CECA}" srcOrd="0" destOrd="0" presId="urn:microsoft.com/office/officeart/2005/8/layout/hierarchy2"/>
    <dgm:cxn modelId="{23488B95-DBC6-44BB-9E9B-86CE39188FB5}" srcId="{C1ECAC1E-31BB-4614-BC51-C8CD81D88E82}" destId="{35768CA5-9538-4E0F-8D83-53C3A28AF176}" srcOrd="0" destOrd="0" parTransId="{C86BF589-7F92-4CB4-8929-DEBD2ACF1605}" sibTransId="{B3EE110C-5644-469D-8645-4A9080722C06}"/>
    <dgm:cxn modelId="{861EC59A-FE91-45EC-9DAA-175EA024390A}" type="presOf" srcId="{F8D6E5F9-C846-4AEA-A54C-389980843859}" destId="{BE430E79-76E3-4CB2-9AEA-08C54A8A6652}" srcOrd="0" destOrd="0" presId="urn:microsoft.com/office/officeart/2005/8/layout/hierarchy2"/>
    <dgm:cxn modelId="{829320B4-104F-4207-AD8B-E2750A8EDDCC}" type="presOf" srcId="{6494A772-CD4C-429F-A9F5-58F4030E7F77}" destId="{3CF7B486-4EE9-40C8-B77A-67B7BD2CACAD}" srcOrd="0" destOrd="0" presId="urn:microsoft.com/office/officeart/2005/8/layout/hierarchy2"/>
    <dgm:cxn modelId="{BBB561BC-5A42-4007-85C7-D8F7BC9755A7}" type="presOf" srcId="{1B9D445D-7FE6-445E-B39D-83FCDE27D3A6}" destId="{B8005E55-21AC-4282-AE76-CB672764E732}" srcOrd="1" destOrd="0" presId="urn:microsoft.com/office/officeart/2005/8/layout/hierarchy2"/>
    <dgm:cxn modelId="{14CCA4BC-3109-48B1-B5F5-9CB1593C6117}" type="presOf" srcId="{2BC4A0F4-5550-4D80-8C83-F3B887A91ADA}" destId="{41DC54D5-EB06-4BD6-961D-7DF345C33957}" srcOrd="1" destOrd="0" presId="urn:microsoft.com/office/officeart/2005/8/layout/hierarchy2"/>
    <dgm:cxn modelId="{34B6ECD6-59C2-48B4-9848-6D8120B640E5}" type="presOf" srcId="{2BC4A0F4-5550-4D80-8C83-F3B887A91ADA}" destId="{61720454-5678-4BA6-A0E4-DF9F140C028B}" srcOrd="0" destOrd="0" presId="urn:microsoft.com/office/officeart/2005/8/layout/hierarchy2"/>
    <dgm:cxn modelId="{90D49EE1-D84B-424A-8FC6-F8D60AAE2754}" type="presOf" srcId="{82CF114A-67A2-4CD4-A39E-73BD2E3C3B18}" destId="{BADD2D60-B849-4453-8140-9D6383ABB36C}" srcOrd="1" destOrd="0" presId="urn:microsoft.com/office/officeart/2005/8/layout/hierarchy2"/>
    <dgm:cxn modelId="{A4EA4DE8-89F8-4A87-AF98-C5B486A140B3}" type="presOf" srcId="{0A60FA10-5688-4FF0-9EE2-02299E2E4BF8}" destId="{0306A9D2-7166-4E3F-9F01-A0012A2222F6}" srcOrd="0" destOrd="0" presId="urn:microsoft.com/office/officeart/2005/8/layout/hierarchy2"/>
    <dgm:cxn modelId="{9681F743-0C77-4EB2-BEAA-CE8BB5B2A453}" type="presParOf" srcId="{3CF7B486-4EE9-40C8-B77A-67B7BD2CACAD}" destId="{490CA3BF-3AF8-4C50-83B0-447AF32152B1}" srcOrd="0" destOrd="0" presId="urn:microsoft.com/office/officeart/2005/8/layout/hierarchy2"/>
    <dgm:cxn modelId="{85A08BC9-9728-43C2-87A6-94C5EA9A6054}" type="presParOf" srcId="{490CA3BF-3AF8-4C50-83B0-447AF32152B1}" destId="{0306A9D2-7166-4E3F-9F01-A0012A2222F6}" srcOrd="0" destOrd="0" presId="urn:microsoft.com/office/officeart/2005/8/layout/hierarchy2"/>
    <dgm:cxn modelId="{EC0B4342-E866-4463-95F2-4140D323A0C7}" type="presParOf" srcId="{490CA3BF-3AF8-4C50-83B0-447AF32152B1}" destId="{C23B18AD-6284-4E85-BF56-A8FC5AB04853}" srcOrd="1" destOrd="0" presId="urn:microsoft.com/office/officeart/2005/8/layout/hierarchy2"/>
    <dgm:cxn modelId="{7FE40B13-99C9-4D85-A6A0-1B9A9A66336F}" type="presParOf" srcId="{C23B18AD-6284-4E85-BF56-A8FC5AB04853}" destId="{910E3C22-AB59-4E79-8EE7-79B3225B3591}" srcOrd="0" destOrd="0" presId="urn:microsoft.com/office/officeart/2005/8/layout/hierarchy2"/>
    <dgm:cxn modelId="{36CD5438-155A-4C39-A663-FF6D364FB69D}" type="presParOf" srcId="{910E3C22-AB59-4E79-8EE7-79B3225B3591}" destId="{B8005E55-21AC-4282-AE76-CB672764E732}" srcOrd="0" destOrd="0" presId="urn:microsoft.com/office/officeart/2005/8/layout/hierarchy2"/>
    <dgm:cxn modelId="{49B9EF8B-CA04-453D-9EA1-9592D6EAB2C0}" type="presParOf" srcId="{C23B18AD-6284-4E85-BF56-A8FC5AB04853}" destId="{2EE33F5E-04EB-4675-B2A9-7E311768DFB2}" srcOrd="1" destOrd="0" presId="urn:microsoft.com/office/officeart/2005/8/layout/hierarchy2"/>
    <dgm:cxn modelId="{5A5EAEF0-C51F-4F23-9742-CCDBD300A0CD}" type="presParOf" srcId="{2EE33F5E-04EB-4675-B2A9-7E311768DFB2}" destId="{BE430E79-76E3-4CB2-9AEA-08C54A8A6652}" srcOrd="0" destOrd="0" presId="urn:microsoft.com/office/officeart/2005/8/layout/hierarchy2"/>
    <dgm:cxn modelId="{09A48854-8D50-4A1D-B5D5-7BFFB6468ADB}" type="presParOf" srcId="{2EE33F5E-04EB-4675-B2A9-7E311768DFB2}" destId="{3913C5B6-BC8A-4936-A506-ADF5AF289C63}" srcOrd="1" destOrd="0" presId="urn:microsoft.com/office/officeart/2005/8/layout/hierarchy2"/>
    <dgm:cxn modelId="{6C237190-C755-46CF-BA9D-0DBCD5D1F19A}" type="presParOf" srcId="{3913C5B6-BC8A-4936-A506-ADF5AF289C63}" destId="{27A66AC3-75FF-495F-A35E-6999EF777C95}" srcOrd="0" destOrd="0" presId="urn:microsoft.com/office/officeart/2005/8/layout/hierarchy2"/>
    <dgm:cxn modelId="{643D9673-F2FB-4CC0-994F-ED36075530C8}" type="presParOf" srcId="{27A66AC3-75FF-495F-A35E-6999EF777C95}" destId="{BADD2D60-B849-4453-8140-9D6383ABB36C}" srcOrd="0" destOrd="0" presId="urn:microsoft.com/office/officeart/2005/8/layout/hierarchy2"/>
    <dgm:cxn modelId="{395A79D0-0814-4EC3-8342-2C6336C5BFA1}" type="presParOf" srcId="{3913C5B6-BC8A-4936-A506-ADF5AF289C63}" destId="{F40A9A12-8133-4607-963A-7319B6EC2213}" srcOrd="1" destOrd="0" presId="urn:microsoft.com/office/officeart/2005/8/layout/hierarchy2"/>
    <dgm:cxn modelId="{52ECC22A-C8C0-4BAE-8C6B-22682668D0E9}" type="presParOf" srcId="{F40A9A12-8133-4607-963A-7319B6EC2213}" destId="{2B5B264F-D91F-48B0-B89A-1F3686FF695F}" srcOrd="0" destOrd="0" presId="urn:microsoft.com/office/officeart/2005/8/layout/hierarchy2"/>
    <dgm:cxn modelId="{679EEC1E-ECD9-42E7-BE4C-1970239BCBB1}" type="presParOf" srcId="{F40A9A12-8133-4607-963A-7319B6EC2213}" destId="{4E93AAB2-90D3-453C-8E44-DF29191C17FF}" srcOrd="1" destOrd="0" presId="urn:microsoft.com/office/officeart/2005/8/layout/hierarchy2"/>
    <dgm:cxn modelId="{7F513A07-2AA5-48D1-9246-CDC5C30ABA6B}" type="presParOf" srcId="{C23B18AD-6284-4E85-BF56-A8FC5AB04853}" destId="{3C46E6A4-6641-4B2F-9377-227821FE70E1}" srcOrd="2" destOrd="0" presId="urn:microsoft.com/office/officeart/2005/8/layout/hierarchy2"/>
    <dgm:cxn modelId="{426658F5-CDE6-4C5F-9BDA-168561E3424A}" type="presParOf" srcId="{3C46E6A4-6641-4B2F-9377-227821FE70E1}" destId="{7568A093-B19C-46BB-A2D4-5568731A11F3}" srcOrd="0" destOrd="0" presId="urn:microsoft.com/office/officeart/2005/8/layout/hierarchy2"/>
    <dgm:cxn modelId="{C4369B93-E396-4D0D-BE11-2680BAF13A3A}" type="presParOf" srcId="{C23B18AD-6284-4E85-BF56-A8FC5AB04853}" destId="{08160D23-1B08-4D7B-B8D9-7F3AB25AD4E7}" srcOrd="3" destOrd="0" presId="urn:microsoft.com/office/officeart/2005/8/layout/hierarchy2"/>
    <dgm:cxn modelId="{C6077F48-87BB-46F1-99D7-83F5FB358183}" type="presParOf" srcId="{08160D23-1B08-4D7B-B8D9-7F3AB25AD4E7}" destId="{EEB47800-2512-4030-BE68-F9DB9AB46118}" srcOrd="0" destOrd="0" presId="urn:microsoft.com/office/officeart/2005/8/layout/hierarchy2"/>
    <dgm:cxn modelId="{BB842ACB-C5DF-45AB-B9CF-9B1DC6C7D783}" type="presParOf" srcId="{08160D23-1B08-4D7B-B8D9-7F3AB25AD4E7}" destId="{30349214-D3D6-4492-A3A3-416991D396CB}" srcOrd="1" destOrd="0" presId="urn:microsoft.com/office/officeart/2005/8/layout/hierarchy2"/>
    <dgm:cxn modelId="{4CF07718-67D3-46F0-80FE-128B0FDC998E}" type="presParOf" srcId="{30349214-D3D6-4492-A3A3-416991D396CB}" destId="{5FB179EA-6FB2-406D-9AC6-705093DD995F}" srcOrd="0" destOrd="0" presId="urn:microsoft.com/office/officeart/2005/8/layout/hierarchy2"/>
    <dgm:cxn modelId="{F95003D2-2583-4A54-AA6A-5DD5A59B0468}" type="presParOf" srcId="{5FB179EA-6FB2-406D-9AC6-705093DD995F}" destId="{C4F1E689-CCD1-4BBD-8923-7564305498D7}" srcOrd="0" destOrd="0" presId="urn:microsoft.com/office/officeart/2005/8/layout/hierarchy2"/>
    <dgm:cxn modelId="{24B01954-F0FB-4662-A1A8-BD7CE7E217E1}" type="presParOf" srcId="{30349214-D3D6-4492-A3A3-416991D396CB}" destId="{7425AC77-9AD0-4756-A785-3C9BF205CB30}" srcOrd="1" destOrd="0" presId="urn:microsoft.com/office/officeart/2005/8/layout/hierarchy2"/>
    <dgm:cxn modelId="{EE253C72-F865-4713-9EEC-BC09CC4BFED5}" type="presParOf" srcId="{7425AC77-9AD0-4756-A785-3C9BF205CB30}" destId="{3E33BF7E-AFAD-4B20-A8B6-90380747642A}" srcOrd="0" destOrd="0" presId="urn:microsoft.com/office/officeart/2005/8/layout/hierarchy2"/>
    <dgm:cxn modelId="{98D16D6A-AF75-4722-A7D3-A1B3C7C7FD5B}" type="presParOf" srcId="{7425AC77-9AD0-4756-A785-3C9BF205CB30}" destId="{9751AC57-4565-4BE4-B8C3-20EC1109A99D}" srcOrd="1" destOrd="0" presId="urn:microsoft.com/office/officeart/2005/8/layout/hierarchy2"/>
    <dgm:cxn modelId="{253ABAEE-FB9A-4BBF-8823-E03A86459B96}" type="presParOf" srcId="{C23B18AD-6284-4E85-BF56-A8FC5AB04853}" destId="{61720454-5678-4BA6-A0E4-DF9F140C028B}" srcOrd="4" destOrd="0" presId="urn:microsoft.com/office/officeart/2005/8/layout/hierarchy2"/>
    <dgm:cxn modelId="{54A3CB9A-E025-4836-B0E7-DD2268DB4189}" type="presParOf" srcId="{61720454-5678-4BA6-A0E4-DF9F140C028B}" destId="{41DC54D5-EB06-4BD6-961D-7DF345C33957}" srcOrd="0" destOrd="0" presId="urn:microsoft.com/office/officeart/2005/8/layout/hierarchy2"/>
    <dgm:cxn modelId="{CC22B889-7FA1-49A6-A866-D438CC1CC1CD}" type="presParOf" srcId="{C23B18AD-6284-4E85-BF56-A8FC5AB04853}" destId="{C87CA3FC-9F83-4EAC-8E1A-82CD83B31461}" srcOrd="5" destOrd="0" presId="urn:microsoft.com/office/officeart/2005/8/layout/hierarchy2"/>
    <dgm:cxn modelId="{7EAC900E-1E23-49B2-90CB-0DC44E8B151B}" type="presParOf" srcId="{C87CA3FC-9F83-4EAC-8E1A-82CD83B31461}" destId="{C37BCCA9-77CB-4376-8BC7-14CF8E825661}" srcOrd="0" destOrd="0" presId="urn:microsoft.com/office/officeart/2005/8/layout/hierarchy2"/>
    <dgm:cxn modelId="{3EAEB773-5DEE-4FB7-A272-88422EB32D1E}" type="presParOf" srcId="{C87CA3FC-9F83-4EAC-8E1A-82CD83B31461}" destId="{731324CC-CFC9-4B83-B6C5-6F9F5C26493D}" srcOrd="1" destOrd="0" presId="urn:microsoft.com/office/officeart/2005/8/layout/hierarchy2"/>
    <dgm:cxn modelId="{D7B8E399-2AE4-40BB-8DB1-333820DDD11E}" type="presParOf" srcId="{731324CC-CFC9-4B83-B6C5-6F9F5C26493D}" destId="{7E13C136-0A77-4C1B-BC05-71757B3517FA}" srcOrd="0" destOrd="0" presId="urn:microsoft.com/office/officeart/2005/8/layout/hierarchy2"/>
    <dgm:cxn modelId="{7121C446-3A9D-4F28-B809-0E8C4EA40C18}" type="presParOf" srcId="{7E13C136-0A77-4C1B-BC05-71757B3517FA}" destId="{CC997672-5527-4FF2-8B73-DAE8AA9A1671}" srcOrd="0" destOrd="0" presId="urn:microsoft.com/office/officeart/2005/8/layout/hierarchy2"/>
    <dgm:cxn modelId="{0F3286A3-C095-4643-86F9-6D3562E1DEFD}" type="presParOf" srcId="{731324CC-CFC9-4B83-B6C5-6F9F5C26493D}" destId="{1C03F30B-3B70-4927-ADC0-EB33B1235C47}" srcOrd="1" destOrd="0" presId="urn:microsoft.com/office/officeart/2005/8/layout/hierarchy2"/>
    <dgm:cxn modelId="{3C8E3AB2-88DF-4D8F-8899-425446CFBFED}" type="presParOf" srcId="{1C03F30B-3B70-4927-ADC0-EB33B1235C47}" destId="{C7888805-10B7-44F7-B671-B2F99AC2CECA}" srcOrd="0" destOrd="0" presId="urn:microsoft.com/office/officeart/2005/8/layout/hierarchy2"/>
    <dgm:cxn modelId="{5643EE0A-F46D-45BB-9ABF-4E1F255FF6AD}" type="presParOf" srcId="{1C03F30B-3B70-4927-ADC0-EB33B1235C47}" destId="{B782D24E-1CD2-4A64-B123-48A05768D8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94A772-CD4C-429F-A9F5-58F4030E7F77}" type="doc">
      <dgm:prSet loTypeId="urn:microsoft.com/office/officeart/2005/8/layout/hierarchy2" loCatId="hierarchy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0A60FA10-5688-4FF0-9EE2-02299E2E4BF8}">
      <dgm:prSet phldrT="[Text]" phldr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cs-CZ" dirty="0"/>
        </a:p>
      </dgm:t>
    </dgm:pt>
    <dgm:pt modelId="{45CF3A5D-8C8F-405E-8893-26D6F0083D57}" type="parTrans" cxnId="{D2049555-B79D-44D4-8304-FDD9CCAEB20E}">
      <dgm:prSet/>
      <dgm:spPr/>
      <dgm:t>
        <a:bodyPr/>
        <a:lstStyle/>
        <a:p>
          <a:endParaRPr lang="cs-CZ"/>
        </a:p>
      </dgm:t>
    </dgm:pt>
    <dgm:pt modelId="{6469BA2A-D840-42C4-9A42-459287D2399C}" type="sibTrans" cxnId="{D2049555-B79D-44D4-8304-FDD9CCAEB20E}">
      <dgm:prSet/>
      <dgm:spPr/>
      <dgm:t>
        <a:bodyPr/>
        <a:lstStyle/>
        <a:p>
          <a:endParaRPr lang="cs-CZ"/>
        </a:p>
      </dgm:t>
    </dgm:pt>
    <dgm:pt modelId="{F8D6E5F9-C846-4AEA-A54C-389980843859}">
      <dgm:prSet phldrT="[Text]" custT="1"/>
      <dgm:spPr/>
      <dgm:t>
        <a:bodyPr/>
        <a:lstStyle/>
        <a:p>
          <a:r>
            <a:rPr lang="cs-CZ" sz="2300" dirty="0">
              <a:solidFill>
                <a:schemeClr val="tx1"/>
              </a:solidFill>
            </a:rPr>
            <a:t>neelektrolyty</a:t>
          </a:r>
        </a:p>
      </dgm:t>
    </dgm:pt>
    <dgm:pt modelId="{1B9D445D-7FE6-445E-B39D-83FCDE27D3A6}" type="parTrans" cxnId="{E910F438-A0E5-41A9-9B20-CA7F2C0ED687}">
      <dgm:prSet/>
      <dgm:spPr/>
      <dgm:t>
        <a:bodyPr/>
        <a:lstStyle/>
        <a:p>
          <a:endParaRPr lang="cs-CZ"/>
        </a:p>
      </dgm:t>
    </dgm:pt>
    <dgm:pt modelId="{7B6F25EB-FF5D-409C-9FE7-16FC8D6229FF}" type="sibTrans" cxnId="{E910F438-A0E5-41A9-9B20-CA7F2C0ED687}">
      <dgm:prSet/>
      <dgm:spPr/>
      <dgm:t>
        <a:bodyPr/>
        <a:lstStyle/>
        <a:p>
          <a:endParaRPr lang="cs-CZ"/>
        </a:p>
      </dgm:t>
    </dgm:pt>
    <dgm:pt modelId="{C73A2F43-DB71-47CC-ABD8-5288B844FB6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r>
            <a:rPr lang="cs-CZ" sz="2800" dirty="0">
              <a:solidFill>
                <a:schemeClr val="tx1"/>
              </a:solidFill>
            </a:rPr>
            <a:t>vznikají rozpuštěním nepolárních látek</a:t>
          </a:r>
        </a:p>
      </dgm:t>
    </dgm:pt>
    <dgm:pt modelId="{82CF114A-67A2-4CD4-A39E-73BD2E3C3B18}" type="parTrans" cxnId="{A0E0D133-FF85-43C7-BD03-62FD7B7A879A}">
      <dgm:prSet/>
      <dgm:spPr/>
      <dgm:t>
        <a:bodyPr/>
        <a:lstStyle/>
        <a:p>
          <a:endParaRPr lang="cs-CZ"/>
        </a:p>
      </dgm:t>
    </dgm:pt>
    <dgm:pt modelId="{7C4747A3-E3E1-4EF2-9F82-434D0553CF86}" type="sibTrans" cxnId="{A0E0D133-FF85-43C7-BD03-62FD7B7A879A}">
      <dgm:prSet/>
      <dgm:spPr/>
      <dgm:t>
        <a:bodyPr/>
        <a:lstStyle/>
        <a:p>
          <a:endParaRPr lang="cs-CZ"/>
        </a:p>
      </dgm:t>
    </dgm:pt>
    <dgm:pt modelId="{C1ECAC1E-31BB-4614-BC51-C8CD81D88E82}">
      <dgm:prSet phldrT="[Text]" custT="1"/>
      <dgm:spPr/>
      <dgm:t>
        <a:bodyPr/>
        <a:lstStyle/>
        <a:p>
          <a:r>
            <a:rPr lang="cs-CZ" sz="2400" dirty="0">
              <a:solidFill>
                <a:schemeClr val="tx1"/>
              </a:solidFill>
            </a:rPr>
            <a:t>elektrolyty</a:t>
          </a:r>
        </a:p>
      </dgm:t>
    </dgm:pt>
    <dgm:pt modelId="{04CBF5E9-DF99-4393-98BD-7BAD3DADBEE0}" type="parTrans" cxnId="{F696B55F-CE81-435F-B876-DAFA45E7630E}">
      <dgm:prSet/>
      <dgm:spPr/>
      <dgm:t>
        <a:bodyPr/>
        <a:lstStyle/>
        <a:p>
          <a:endParaRPr lang="cs-CZ"/>
        </a:p>
      </dgm:t>
    </dgm:pt>
    <dgm:pt modelId="{1FEBF9F3-72D2-4ACC-A052-EDBA88813D58}" type="sibTrans" cxnId="{F696B55F-CE81-435F-B876-DAFA45E7630E}">
      <dgm:prSet/>
      <dgm:spPr/>
      <dgm:t>
        <a:bodyPr/>
        <a:lstStyle/>
        <a:p>
          <a:endParaRPr lang="cs-CZ"/>
        </a:p>
      </dgm:t>
    </dgm:pt>
    <dgm:pt modelId="{AAEC0684-7EF6-46F2-80BE-4EB80D8997C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potenciální elektrolyty</a:t>
          </a:r>
        </a:p>
      </dgm:t>
    </dgm:pt>
    <dgm:pt modelId="{2BC4A0F4-5550-4D80-8C83-F3B887A91ADA}" type="parTrans" cxnId="{A527BF2E-67A4-485E-AFFF-74C228AFB681}">
      <dgm:prSet/>
      <dgm:spPr/>
      <dgm:t>
        <a:bodyPr/>
        <a:lstStyle/>
        <a:p>
          <a:endParaRPr lang="cs-CZ"/>
        </a:p>
      </dgm:t>
    </dgm:pt>
    <dgm:pt modelId="{359DD9B3-E73B-46A1-8C79-4AF70C6A308F}" type="sibTrans" cxnId="{A527BF2E-67A4-485E-AFFF-74C228AFB681}">
      <dgm:prSet/>
      <dgm:spPr/>
      <dgm:t>
        <a:bodyPr/>
        <a:lstStyle/>
        <a:p>
          <a:endParaRPr lang="cs-CZ"/>
        </a:p>
      </dgm:t>
    </dgm:pt>
    <dgm:pt modelId="{EC073DA2-0535-4822-85EF-5E6C5D29FEB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l"/>
          <a:r>
            <a:rPr lang="cs-CZ" sz="2800" dirty="0">
              <a:solidFill>
                <a:schemeClr val="tx1"/>
              </a:solidFill>
            </a:rPr>
            <a:t>vznikají rozpouštěním látek s polární kovalentní vazbou</a:t>
          </a:r>
        </a:p>
      </dgm:t>
    </dgm:pt>
    <dgm:pt modelId="{FF78E3A1-454F-4FF4-AE22-61F2A2ED39E7}" type="parTrans" cxnId="{7E6D904A-B9D3-4C49-A758-22FAE04AB70B}">
      <dgm:prSet/>
      <dgm:spPr/>
      <dgm:t>
        <a:bodyPr/>
        <a:lstStyle/>
        <a:p>
          <a:endParaRPr lang="cs-CZ"/>
        </a:p>
      </dgm:t>
    </dgm:pt>
    <dgm:pt modelId="{4057BC2F-C27E-48DB-B33C-2AE7D0574DCF}" type="sibTrans" cxnId="{7E6D904A-B9D3-4C49-A758-22FAE04AB70B}">
      <dgm:prSet/>
      <dgm:spPr/>
      <dgm:t>
        <a:bodyPr/>
        <a:lstStyle/>
        <a:p>
          <a:endParaRPr lang="cs-CZ"/>
        </a:p>
      </dgm:t>
    </dgm:pt>
    <dgm:pt modelId="{35768CA5-9538-4E0F-8D83-53C3A28AF17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l"/>
          <a:r>
            <a:rPr lang="cs-CZ" sz="2800" dirty="0">
              <a:solidFill>
                <a:schemeClr val="tx1"/>
              </a:solidFill>
            </a:rPr>
            <a:t>vznikají rozpouštěním iontových sloučenin v polárních rozpouštědlech</a:t>
          </a:r>
        </a:p>
      </dgm:t>
    </dgm:pt>
    <dgm:pt modelId="{C86BF589-7F92-4CB4-8929-DEBD2ACF1605}" type="parTrans" cxnId="{23488B95-DBC6-44BB-9E9B-86CE39188FB5}">
      <dgm:prSet/>
      <dgm:spPr/>
      <dgm:t>
        <a:bodyPr/>
        <a:lstStyle/>
        <a:p>
          <a:endParaRPr lang="cs-CZ"/>
        </a:p>
      </dgm:t>
    </dgm:pt>
    <dgm:pt modelId="{B3EE110C-5644-469D-8645-4A9080722C06}" type="sibTrans" cxnId="{23488B95-DBC6-44BB-9E9B-86CE39188FB5}">
      <dgm:prSet/>
      <dgm:spPr/>
      <dgm:t>
        <a:bodyPr/>
        <a:lstStyle/>
        <a:p>
          <a:endParaRPr lang="cs-CZ"/>
        </a:p>
      </dgm:t>
    </dgm:pt>
    <dgm:pt modelId="{64EFB3C1-F08E-44C6-8CA1-702BE80A19E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l"/>
          <a:r>
            <a:rPr lang="cs-CZ" sz="2800" dirty="0">
              <a:solidFill>
                <a:schemeClr val="tx1"/>
              </a:solidFill>
            </a:rPr>
            <a:t>obsahují volně pohyblivé, elektricky nabité částice</a:t>
          </a:r>
        </a:p>
      </dgm:t>
    </dgm:pt>
    <dgm:pt modelId="{F8134712-A355-43ED-80C7-6B1D33E975ED}" type="parTrans" cxnId="{D5E2E6AA-B034-44E7-B3F7-BA81C114A4B5}">
      <dgm:prSet/>
      <dgm:spPr/>
      <dgm:t>
        <a:bodyPr/>
        <a:lstStyle/>
        <a:p>
          <a:endParaRPr lang="cs-CZ"/>
        </a:p>
      </dgm:t>
    </dgm:pt>
    <dgm:pt modelId="{C0EB8EFE-1D7C-48F4-B20B-689BA37B9572}" type="sibTrans" cxnId="{D5E2E6AA-B034-44E7-B3F7-BA81C114A4B5}">
      <dgm:prSet/>
      <dgm:spPr/>
      <dgm:t>
        <a:bodyPr/>
        <a:lstStyle/>
        <a:p>
          <a:endParaRPr lang="cs-CZ"/>
        </a:p>
      </dgm:t>
    </dgm:pt>
    <dgm:pt modelId="{BECBE1A1-21C7-480A-82C0-384004D2FFB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l"/>
          <a:r>
            <a:rPr lang="cs-CZ" sz="2800" dirty="0">
              <a:solidFill>
                <a:schemeClr val="tx1"/>
              </a:solidFill>
            </a:rPr>
            <a:t>v roztoku obklopeny molekulami rozpouštědla</a:t>
          </a:r>
        </a:p>
      </dgm:t>
    </dgm:pt>
    <dgm:pt modelId="{083A8033-A89E-4D19-B9E3-F2C5EF0E996D}" type="parTrans" cxnId="{39AA2DD7-369D-47FB-9860-077ED83EFEA2}">
      <dgm:prSet/>
      <dgm:spPr/>
      <dgm:t>
        <a:bodyPr/>
        <a:lstStyle/>
        <a:p>
          <a:endParaRPr lang="cs-CZ"/>
        </a:p>
      </dgm:t>
    </dgm:pt>
    <dgm:pt modelId="{D1CF9CC4-435C-4A50-9CD8-FF981A449A9E}" type="sibTrans" cxnId="{39AA2DD7-369D-47FB-9860-077ED83EFEA2}">
      <dgm:prSet/>
      <dgm:spPr/>
      <dgm:t>
        <a:bodyPr/>
        <a:lstStyle/>
        <a:p>
          <a:endParaRPr lang="cs-CZ"/>
        </a:p>
      </dgm:t>
    </dgm:pt>
    <dgm:pt modelId="{1764DBA5-F822-4AE6-BC78-E5A6C32E818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l"/>
          <a:r>
            <a:rPr lang="cs-CZ" sz="2800" dirty="0"/>
            <a:t>mohou disociovat, ale nedisociují vždy</a:t>
          </a:r>
        </a:p>
      </dgm:t>
    </dgm:pt>
    <dgm:pt modelId="{4FD1B3AA-D8EF-4260-8C1B-3123E0C4BED3}" type="parTrans" cxnId="{149002E6-99A9-4197-9B83-7AE659C3EA35}">
      <dgm:prSet/>
      <dgm:spPr/>
      <dgm:t>
        <a:bodyPr/>
        <a:lstStyle/>
        <a:p>
          <a:endParaRPr lang="cs-CZ"/>
        </a:p>
      </dgm:t>
    </dgm:pt>
    <dgm:pt modelId="{29A3E968-22DE-44BC-BDFD-9780429815FF}" type="sibTrans" cxnId="{149002E6-99A9-4197-9B83-7AE659C3EA35}">
      <dgm:prSet/>
      <dgm:spPr/>
      <dgm:t>
        <a:bodyPr/>
        <a:lstStyle/>
        <a:p>
          <a:endParaRPr lang="cs-CZ"/>
        </a:p>
      </dgm:t>
    </dgm:pt>
    <dgm:pt modelId="{3CF7B486-4EE9-40C8-B77A-67B7BD2CACAD}" type="pres">
      <dgm:prSet presAssocID="{6494A772-CD4C-429F-A9F5-58F4030E7F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0CA3BF-3AF8-4C50-83B0-447AF32152B1}" type="pres">
      <dgm:prSet presAssocID="{0A60FA10-5688-4FF0-9EE2-02299E2E4BF8}" presName="root1" presStyleCnt="0"/>
      <dgm:spPr/>
    </dgm:pt>
    <dgm:pt modelId="{0306A9D2-7166-4E3F-9F01-A0012A2222F6}" type="pres">
      <dgm:prSet presAssocID="{0A60FA10-5688-4FF0-9EE2-02299E2E4BF8}" presName="LevelOneTextNode" presStyleLbl="node0" presStyleIdx="0" presStyleCnt="1" custScaleX="29150" custScaleY="40039" custLinFactNeighborX="-658" custLinFactNeighborY="32643">
        <dgm:presLayoutVars>
          <dgm:chPref val="3"/>
        </dgm:presLayoutVars>
      </dgm:prSet>
      <dgm:spPr/>
    </dgm:pt>
    <dgm:pt modelId="{C23B18AD-6284-4E85-BF56-A8FC5AB04853}" type="pres">
      <dgm:prSet presAssocID="{0A60FA10-5688-4FF0-9EE2-02299E2E4BF8}" presName="level2hierChild" presStyleCnt="0"/>
      <dgm:spPr/>
    </dgm:pt>
    <dgm:pt modelId="{910E3C22-AB59-4E79-8EE7-79B3225B3591}" type="pres">
      <dgm:prSet presAssocID="{1B9D445D-7FE6-445E-B39D-83FCDE27D3A6}" presName="conn2-1" presStyleLbl="parChTrans1D2" presStyleIdx="0" presStyleCnt="3"/>
      <dgm:spPr/>
    </dgm:pt>
    <dgm:pt modelId="{B8005E55-21AC-4282-AE76-CB672764E732}" type="pres">
      <dgm:prSet presAssocID="{1B9D445D-7FE6-445E-B39D-83FCDE27D3A6}" presName="connTx" presStyleLbl="parChTrans1D2" presStyleIdx="0" presStyleCnt="3"/>
      <dgm:spPr/>
    </dgm:pt>
    <dgm:pt modelId="{2EE33F5E-04EB-4675-B2A9-7E311768DFB2}" type="pres">
      <dgm:prSet presAssocID="{F8D6E5F9-C846-4AEA-A54C-389980843859}" presName="root2" presStyleCnt="0"/>
      <dgm:spPr/>
    </dgm:pt>
    <dgm:pt modelId="{BE430E79-76E3-4CB2-9AEA-08C54A8A6652}" type="pres">
      <dgm:prSet presAssocID="{F8D6E5F9-C846-4AEA-A54C-389980843859}" presName="LevelTwoTextNode" presStyleLbl="node2" presStyleIdx="0" presStyleCnt="3" custScaleX="149037" custScaleY="181704" custLinFactNeighborX="-21694" custLinFactNeighborY="8697">
        <dgm:presLayoutVars>
          <dgm:chPref val="3"/>
        </dgm:presLayoutVars>
      </dgm:prSet>
      <dgm:spPr/>
    </dgm:pt>
    <dgm:pt modelId="{3913C5B6-BC8A-4936-A506-ADF5AF289C63}" type="pres">
      <dgm:prSet presAssocID="{F8D6E5F9-C846-4AEA-A54C-389980843859}" presName="level3hierChild" presStyleCnt="0"/>
      <dgm:spPr/>
    </dgm:pt>
    <dgm:pt modelId="{27A66AC3-75FF-495F-A35E-6999EF777C95}" type="pres">
      <dgm:prSet presAssocID="{82CF114A-67A2-4CD4-A39E-73BD2E3C3B18}" presName="conn2-1" presStyleLbl="parChTrans1D3" presStyleIdx="0" presStyleCnt="6"/>
      <dgm:spPr/>
    </dgm:pt>
    <dgm:pt modelId="{BADD2D60-B849-4453-8140-9D6383ABB36C}" type="pres">
      <dgm:prSet presAssocID="{82CF114A-67A2-4CD4-A39E-73BD2E3C3B18}" presName="connTx" presStyleLbl="parChTrans1D3" presStyleIdx="0" presStyleCnt="6"/>
      <dgm:spPr/>
    </dgm:pt>
    <dgm:pt modelId="{F40A9A12-8133-4607-963A-7319B6EC2213}" type="pres">
      <dgm:prSet presAssocID="{C73A2F43-DB71-47CC-ABD8-5288B844FB63}" presName="root2" presStyleCnt="0"/>
      <dgm:spPr/>
    </dgm:pt>
    <dgm:pt modelId="{2B5B264F-D91F-48B0-B89A-1F3686FF695F}" type="pres">
      <dgm:prSet presAssocID="{C73A2F43-DB71-47CC-ABD8-5288B844FB63}" presName="LevelTwoTextNode" presStyleLbl="node3" presStyleIdx="0" presStyleCnt="6" custScaleX="471254" custScaleY="159242" custLinFactNeighborX="-2580" custLinFactNeighborY="7059">
        <dgm:presLayoutVars>
          <dgm:chPref val="3"/>
        </dgm:presLayoutVars>
      </dgm:prSet>
      <dgm:spPr/>
    </dgm:pt>
    <dgm:pt modelId="{4E93AAB2-90D3-453C-8E44-DF29191C17FF}" type="pres">
      <dgm:prSet presAssocID="{C73A2F43-DB71-47CC-ABD8-5288B844FB63}" presName="level3hierChild" presStyleCnt="0"/>
      <dgm:spPr/>
    </dgm:pt>
    <dgm:pt modelId="{BB0A9143-2E5A-47AE-B82F-0DB071D6AC83}" type="pres">
      <dgm:prSet presAssocID="{083A8033-A89E-4D19-B9E3-F2C5EF0E996D}" presName="conn2-1" presStyleLbl="parChTrans1D3" presStyleIdx="1" presStyleCnt="6"/>
      <dgm:spPr/>
    </dgm:pt>
    <dgm:pt modelId="{943D78A0-49B8-4547-B175-3B5A08ADA061}" type="pres">
      <dgm:prSet presAssocID="{083A8033-A89E-4D19-B9E3-F2C5EF0E996D}" presName="connTx" presStyleLbl="parChTrans1D3" presStyleIdx="1" presStyleCnt="6"/>
      <dgm:spPr/>
    </dgm:pt>
    <dgm:pt modelId="{B4557811-07C2-4C29-85E3-CC7A19356706}" type="pres">
      <dgm:prSet presAssocID="{BECBE1A1-21C7-480A-82C0-384004D2FFB5}" presName="root2" presStyleCnt="0"/>
      <dgm:spPr/>
    </dgm:pt>
    <dgm:pt modelId="{8AA7AC1A-534E-447F-BA64-57C7DE0A4E93}" type="pres">
      <dgm:prSet presAssocID="{BECBE1A1-21C7-480A-82C0-384004D2FFB5}" presName="LevelTwoTextNode" presStyleLbl="node3" presStyleIdx="1" presStyleCnt="6" custScaleX="498235" custLinFactNeighborX="-2580" custLinFactNeighborY="-3406">
        <dgm:presLayoutVars>
          <dgm:chPref val="3"/>
        </dgm:presLayoutVars>
      </dgm:prSet>
      <dgm:spPr/>
    </dgm:pt>
    <dgm:pt modelId="{F1B6B4E1-59F9-45C3-8624-A75A40F42A60}" type="pres">
      <dgm:prSet presAssocID="{BECBE1A1-21C7-480A-82C0-384004D2FFB5}" presName="level3hierChild" presStyleCnt="0"/>
      <dgm:spPr/>
    </dgm:pt>
    <dgm:pt modelId="{3C46E6A4-6641-4B2F-9377-227821FE70E1}" type="pres">
      <dgm:prSet presAssocID="{04CBF5E9-DF99-4393-98BD-7BAD3DADBEE0}" presName="conn2-1" presStyleLbl="parChTrans1D2" presStyleIdx="1" presStyleCnt="3"/>
      <dgm:spPr/>
    </dgm:pt>
    <dgm:pt modelId="{7568A093-B19C-46BB-A2D4-5568731A11F3}" type="pres">
      <dgm:prSet presAssocID="{04CBF5E9-DF99-4393-98BD-7BAD3DADBEE0}" presName="connTx" presStyleLbl="parChTrans1D2" presStyleIdx="1" presStyleCnt="3"/>
      <dgm:spPr/>
    </dgm:pt>
    <dgm:pt modelId="{08160D23-1B08-4D7B-B8D9-7F3AB25AD4E7}" type="pres">
      <dgm:prSet presAssocID="{C1ECAC1E-31BB-4614-BC51-C8CD81D88E82}" presName="root2" presStyleCnt="0"/>
      <dgm:spPr/>
    </dgm:pt>
    <dgm:pt modelId="{EEB47800-2512-4030-BE68-F9DB9AB46118}" type="pres">
      <dgm:prSet presAssocID="{C1ECAC1E-31BB-4614-BC51-C8CD81D88E82}" presName="LevelTwoTextNode" presStyleLbl="node2" presStyleIdx="1" presStyleCnt="3" custScaleX="130335" custScaleY="165849" custLinFactNeighborX="-17955" custLinFactNeighborY="-16116">
        <dgm:presLayoutVars>
          <dgm:chPref val="3"/>
        </dgm:presLayoutVars>
      </dgm:prSet>
      <dgm:spPr/>
    </dgm:pt>
    <dgm:pt modelId="{30349214-D3D6-4492-A3A3-416991D396CB}" type="pres">
      <dgm:prSet presAssocID="{C1ECAC1E-31BB-4614-BC51-C8CD81D88E82}" presName="level3hierChild" presStyleCnt="0"/>
      <dgm:spPr/>
    </dgm:pt>
    <dgm:pt modelId="{5FB179EA-6FB2-406D-9AC6-705093DD995F}" type="pres">
      <dgm:prSet presAssocID="{C86BF589-7F92-4CB4-8929-DEBD2ACF1605}" presName="conn2-1" presStyleLbl="parChTrans1D3" presStyleIdx="2" presStyleCnt="6"/>
      <dgm:spPr/>
    </dgm:pt>
    <dgm:pt modelId="{C4F1E689-CCD1-4BBD-8923-7564305498D7}" type="pres">
      <dgm:prSet presAssocID="{C86BF589-7F92-4CB4-8929-DEBD2ACF1605}" presName="connTx" presStyleLbl="parChTrans1D3" presStyleIdx="2" presStyleCnt="6"/>
      <dgm:spPr/>
    </dgm:pt>
    <dgm:pt modelId="{7425AC77-9AD0-4756-A785-3C9BF205CB30}" type="pres">
      <dgm:prSet presAssocID="{35768CA5-9538-4E0F-8D83-53C3A28AF176}" presName="root2" presStyleCnt="0"/>
      <dgm:spPr/>
    </dgm:pt>
    <dgm:pt modelId="{3E33BF7E-AFAD-4B20-A8B6-90380747642A}" type="pres">
      <dgm:prSet presAssocID="{35768CA5-9538-4E0F-8D83-53C3A28AF176}" presName="LevelTwoTextNode" presStyleLbl="node3" presStyleIdx="2" presStyleCnt="6" custScaleX="454896" custScaleY="162817" custLinFactNeighborX="2240" custLinFactNeighborY="-13904">
        <dgm:presLayoutVars>
          <dgm:chPref val="3"/>
        </dgm:presLayoutVars>
      </dgm:prSet>
      <dgm:spPr/>
    </dgm:pt>
    <dgm:pt modelId="{9751AC57-4565-4BE4-B8C3-20EC1109A99D}" type="pres">
      <dgm:prSet presAssocID="{35768CA5-9538-4E0F-8D83-53C3A28AF176}" presName="level3hierChild" presStyleCnt="0"/>
      <dgm:spPr/>
    </dgm:pt>
    <dgm:pt modelId="{2CC7ABDB-4BBB-4914-888D-C126A16A8048}" type="pres">
      <dgm:prSet presAssocID="{F8134712-A355-43ED-80C7-6B1D33E975ED}" presName="conn2-1" presStyleLbl="parChTrans1D3" presStyleIdx="3" presStyleCnt="6"/>
      <dgm:spPr/>
    </dgm:pt>
    <dgm:pt modelId="{6E954CF0-5D07-42FC-9FBD-B5130C1C59BA}" type="pres">
      <dgm:prSet presAssocID="{F8134712-A355-43ED-80C7-6B1D33E975ED}" presName="connTx" presStyleLbl="parChTrans1D3" presStyleIdx="3" presStyleCnt="6"/>
      <dgm:spPr/>
    </dgm:pt>
    <dgm:pt modelId="{B17CB30C-60BC-4BBA-8DCD-8D028597E52C}" type="pres">
      <dgm:prSet presAssocID="{64EFB3C1-F08E-44C6-8CA1-702BE80A19E9}" presName="root2" presStyleCnt="0"/>
      <dgm:spPr/>
    </dgm:pt>
    <dgm:pt modelId="{BAEE92E8-5CFA-4780-A99F-19152ED80F96}" type="pres">
      <dgm:prSet presAssocID="{64EFB3C1-F08E-44C6-8CA1-702BE80A19E9}" presName="LevelTwoTextNode" presStyleLbl="node3" presStyleIdx="3" presStyleCnt="6" custScaleX="444822" custLinFactNeighborX="4203" custLinFactNeighborY="-36889">
        <dgm:presLayoutVars>
          <dgm:chPref val="3"/>
        </dgm:presLayoutVars>
      </dgm:prSet>
      <dgm:spPr/>
    </dgm:pt>
    <dgm:pt modelId="{77D025AD-0625-419A-82D0-21752F7D1780}" type="pres">
      <dgm:prSet presAssocID="{64EFB3C1-F08E-44C6-8CA1-702BE80A19E9}" presName="level3hierChild" presStyleCnt="0"/>
      <dgm:spPr/>
    </dgm:pt>
    <dgm:pt modelId="{61720454-5678-4BA6-A0E4-DF9F140C028B}" type="pres">
      <dgm:prSet presAssocID="{2BC4A0F4-5550-4D80-8C83-F3B887A91ADA}" presName="conn2-1" presStyleLbl="parChTrans1D2" presStyleIdx="2" presStyleCnt="3"/>
      <dgm:spPr/>
    </dgm:pt>
    <dgm:pt modelId="{41DC54D5-EB06-4BD6-961D-7DF345C33957}" type="pres">
      <dgm:prSet presAssocID="{2BC4A0F4-5550-4D80-8C83-F3B887A91ADA}" presName="connTx" presStyleLbl="parChTrans1D2" presStyleIdx="2" presStyleCnt="3"/>
      <dgm:spPr/>
    </dgm:pt>
    <dgm:pt modelId="{C87CA3FC-9F83-4EAC-8E1A-82CD83B31461}" type="pres">
      <dgm:prSet presAssocID="{AAEC0684-7EF6-46F2-80BE-4EB80D8997C6}" presName="root2" presStyleCnt="0"/>
      <dgm:spPr/>
    </dgm:pt>
    <dgm:pt modelId="{C37BCCA9-77CB-4376-8BC7-14CF8E825661}" type="pres">
      <dgm:prSet presAssocID="{AAEC0684-7EF6-46F2-80BE-4EB80D8997C6}" presName="LevelTwoTextNode" presStyleLbl="node2" presStyleIdx="2" presStyleCnt="3" custScaleX="131601" custScaleY="152964" custLinFactNeighborX="-19109" custLinFactNeighborY="1322">
        <dgm:presLayoutVars>
          <dgm:chPref val="3"/>
        </dgm:presLayoutVars>
      </dgm:prSet>
      <dgm:spPr/>
    </dgm:pt>
    <dgm:pt modelId="{731324CC-CFC9-4B83-B6C5-6F9F5C26493D}" type="pres">
      <dgm:prSet presAssocID="{AAEC0684-7EF6-46F2-80BE-4EB80D8997C6}" presName="level3hierChild" presStyleCnt="0"/>
      <dgm:spPr/>
    </dgm:pt>
    <dgm:pt modelId="{7E13C136-0A77-4C1B-BC05-71757B3517FA}" type="pres">
      <dgm:prSet presAssocID="{FF78E3A1-454F-4FF4-AE22-61F2A2ED39E7}" presName="conn2-1" presStyleLbl="parChTrans1D3" presStyleIdx="4" presStyleCnt="6"/>
      <dgm:spPr/>
    </dgm:pt>
    <dgm:pt modelId="{CC997672-5527-4FF2-8B73-DAE8AA9A1671}" type="pres">
      <dgm:prSet presAssocID="{FF78E3A1-454F-4FF4-AE22-61F2A2ED39E7}" presName="connTx" presStyleLbl="parChTrans1D3" presStyleIdx="4" presStyleCnt="6"/>
      <dgm:spPr/>
    </dgm:pt>
    <dgm:pt modelId="{1C03F30B-3B70-4927-ADC0-EB33B1235C47}" type="pres">
      <dgm:prSet presAssocID="{EC073DA2-0535-4822-85EF-5E6C5D29FEBC}" presName="root2" presStyleCnt="0"/>
      <dgm:spPr/>
    </dgm:pt>
    <dgm:pt modelId="{C7888805-10B7-44F7-B671-B2F99AC2CECA}" type="pres">
      <dgm:prSet presAssocID="{EC073DA2-0535-4822-85EF-5E6C5D29FEBC}" presName="LevelTwoTextNode" presStyleLbl="node3" presStyleIdx="4" presStyleCnt="6" custScaleX="457973" custLinFactNeighborX="840">
        <dgm:presLayoutVars>
          <dgm:chPref val="3"/>
        </dgm:presLayoutVars>
      </dgm:prSet>
      <dgm:spPr/>
    </dgm:pt>
    <dgm:pt modelId="{B782D24E-1CD2-4A64-B123-48A05768D88B}" type="pres">
      <dgm:prSet presAssocID="{EC073DA2-0535-4822-85EF-5E6C5D29FEBC}" presName="level3hierChild" presStyleCnt="0"/>
      <dgm:spPr/>
    </dgm:pt>
    <dgm:pt modelId="{AFCA3465-051F-4637-B904-897D3D1CA7BF}" type="pres">
      <dgm:prSet presAssocID="{4FD1B3AA-D8EF-4260-8C1B-3123E0C4BED3}" presName="conn2-1" presStyleLbl="parChTrans1D3" presStyleIdx="5" presStyleCnt="6"/>
      <dgm:spPr/>
    </dgm:pt>
    <dgm:pt modelId="{BBA675A5-F2F5-4E13-80B7-0E70C021EC28}" type="pres">
      <dgm:prSet presAssocID="{4FD1B3AA-D8EF-4260-8C1B-3123E0C4BED3}" presName="connTx" presStyleLbl="parChTrans1D3" presStyleIdx="5" presStyleCnt="6"/>
      <dgm:spPr/>
    </dgm:pt>
    <dgm:pt modelId="{07F613AF-B595-4BFD-B65A-44ED9FDC0D73}" type="pres">
      <dgm:prSet presAssocID="{1764DBA5-F822-4AE6-BC78-E5A6C32E818F}" presName="root2" presStyleCnt="0"/>
      <dgm:spPr/>
    </dgm:pt>
    <dgm:pt modelId="{E1E4371F-E9A2-4AE6-B731-250BA20308B2}" type="pres">
      <dgm:prSet presAssocID="{1764DBA5-F822-4AE6-BC78-E5A6C32E818F}" presName="LevelTwoTextNode" presStyleLbl="node3" presStyleIdx="5" presStyleCnt="6" custScaleX="473319">
        <dgm:presLayoutVars>
          <dgm:chPref val="3"/>
        </dgm:presLayoutVars>
      </dgm:prSet>
      <dgm:spPr/>
    </dgm:pt>
    <dgm:pt modelId="{36835C36-987A-4F94-90DE-578191287F10}" type="pres">
      <dgm:prSet presAssocID="{1764DBA5-F822-4AE6-BC78-E5A6C32E818F}" presName="level3hierChild" presStyleCnt="0"/>
      <dgm:spPr/>
    </dgm:pt>
  </dgm:ptLst>
  <dgm:cxnLst>
    <dgm:cxn modelId="{62CB5302-2B2F-486A-9B76-08C010C9B2A7}" type="presOf" srcId="{C86BF589-7F92-4CB4-8929-DEBD2ACF1605}" destId="{5FB179EA-6FB2-406D-9AC6-705093DD995F}" srcOrd="0" destOrd="0" presId="urn:microsoft.com/office/officeart/2005/8/layout/hierarchy2"/>
    <dgm:cxn modelId="{5B9EA608-3F61-41B7-A79A-87387F2D2DAD}" type="presOf" srcId="{EC073DA2-0535-4822-85EF-5E6C5D29FEBC}" destId="{C7888805-10B7-44F7-B671-B2F99AC2CECA}" srcOrd="0" destOrd="0" presId="urn:microsoft.com/office/officeart/2005/8/layout/hierarchy2"/>
    <dgm:cxn modelId="{DDAD6117-A015-4F98-B7DF-ED7DF26E6F77}" type="presOf" srcId="{083A8033-A89E-4D19-B9E3-F2C5EF0E996D}" destId="{943D78A0-49B8-4547-B175-3B5A08ADA061}" srcOrd="1" destOrd="0" presId="urn:microsoft.com/office/officeart/2005/8/layout/hierarchy2"/>
    <dgm:cxn modelId="{A84D8117-2EB6-41CB-82A8-393471772011}" type="presOf" srcId="{F8D6E5F9-C846-4AEA-A54C-389980843859}" destId="{BE430E79-76E3-4CB2-9AEA-08C54A8A6652}" srcOrd="0" destOrd="0" presId="urn:microsoft.com/office/officeart/2005/8/layout/hierarchy2"/>
    <dgm:cxn modelId="{7D97C118-A37E-4411-8711-58096DF731A4}" type="presOf" srcId="{1764DBA5-F822-4AE6-BC78-E5A6C32E818F}" destId="{E1E4371F-E9A2-4AE6-B731-250BA20308B2}" srcOrd="0" destOrd="0" presId="urn:microsoft.com/office/officeart/2005/8/layout/hierarchy2"/>
    <dgm:cxn modelId="{375B941C-5DDE-4743-9A0B-EC0151B0A969}" type="presOf" srcId="{04CBF5E9-DF99-4393-98BD-7BAD3DADBEE0}" destId="{3C46E6A4-6641-4B2F-9377-227821FE70E1}" srcOrd="0" destOrd="0" presId="urn:microsoft.com/office/officeart/2005/8/layout/hierarchy2"/>
    <dgm:cxn modelId="{A527BF2E-67A4-485E-AFFF-74C228AFB681}" srcId="{0A60FA10-5688-4FF0-9EE2-02299E2E4BF8}" destId="{AAEC0684-7EF6-46F2-80BE-4EB80D8997C6}" srcOrd="2" destOrd="0" parTransId="{2BC4A0F4-5550-4D80-8C83-F3B887A91ADA}" sibTransId="{359DD9B3-E73B-46A1-8C79-4AF70C6A308F}"/>
    <dgm:cxn modelId="{D5D32F31-26CE-4E1D-B45F-0DA22580A90E}" type="presOf" srcId="{64EFB3C1-F08E-44C6-8CA1-702BE80A19E9}" destId="{BAEE92E8-5CFA-4780-A99F-19152ED80F96}" srcOrd="0" destOrd="0" presId="urn:microsoft.com/office/officeart/2005/8/layout/hierarchy2"/>
    <dgm:cxn modelId="{56DDF831-F28D-445E-82B9-F5876DE0F0FD}" type="presOf" srcId="{0A60FA10-5688-4FF0-9EE2-02299E2E4BF8}" destId="{0306A9D2-7166-4E3F-9F01-A0012A2222F6}" srcOrd="0" destOrd="0" presId="urn:microsoft.com/office/officeart/2005/8/layout/hierarchy2"/>
    <dgm:cxn modelId="{A0E0D133-FF85-43C7-BD03-62FD7B7A879A}" srcId="{F8D6E5F9-C846-4AEA-A54C-389980843859}" destId="{C73A2F43-DB71-47CC-ABD8-5288B844FB63}" srcOrd="0" destOrd="0" parTransId="{82CF114A-67A2-4CD4-A39E-73BD2E3C3B18}" sibTransId="{7C4747A3-E3E1-4EF2-9F82-434D0553CF86}"/>
    <dgm:cxn modelId="{E910F438-A0E5-41A9-9B20-CA7F2C0ED687}" srcId="{0A60FA10-5688-4FF0-9EE2-02299E2E4BF8}" destId="{F8D6E5F9-C846-4AEA-A54C-389980843859}" srcOrd="0" destOrd="0" parTransId="{1B9D445D-7FE6-445E-B39D-83FCDE27D3A6}" sibTransId="{7B6F25EB-FF5D-409C-9FE7-16FC8D6229FF}"/>
    <dgm:cxn modelId="{3B672B40-1CB8-4634-9F2D-1AB447C1AFB2}" type="presOf" srcId="{82CF114A-67A2-4CD4-A39E-73BD2E3C3B18}" destId="{27A66AC3-75FF-495F-A35E-6999EF777C95}" srcOrd="0" destOrd="0" presId="urn:microsoft.com/office/officeart/2005/8/layout/hierarchy2"/>
    <dgm:cxn modelId="{F696B55F-CE81-435F-B876-DAFA45E7630E}" srcId="{0A60FA10-5688-4FF0-9EE2-02299E2E4BF8}" destId="{C1ECAC1E-31BB-4614-BC51-C8CD81D88E82}" srcOrd="1" destOrd="0" parTransId="{04CBF5E9-DF99-4393-98BD-7BAD3DADBEE0}" sibTransId="{1FEBF9F3-72D2-4ACC-A052-EDBA88813D58}"/>
    <dgm:cxn modelId="{E7F47D60-96AB-45CD-92C7-B0DACDBA1642}" type="presOf" srcId="{C73A2F43-DB71-47CC-ABD8-5288B844FB63}" destId="{2B5B264F-D91F-48B0-B89A-1F3686FF695F}" srcOrd="0" destOrd="0" presId="urn:microsoft.com/office/officeart/2005/8/layout/hierarchy2"/>
    <dgm:cxn modelId="{71425649-C6F5-46C3-A7F2-DD30D19CA816}" type="presOf" srcId="{C86BF589-7F92-4CB4-8929-DEBD2ACF1605}" destId="{C4F1E689-CCD1-4BBD-8923-7564305498D7}" srcOrd="1" destOrd="0" presId="urn:microsoft.com/office/officeart/2005/8/layout/hierarchy2"/>
    <dgm:cxn modelId="{7E6D904A-B9D3-4C49-A758-22FAE04AB70B}" srcId="{AAEC0684-7EF6-46F2-80BE-4EB80D8997C6}" destId="{EC073DA2-0535-4822-85EF-5E6C5D29FEBC}" srcOrd="0" destOrd="0" parTransId="{FF78E3A1-454F-4FF4-AE22-61F2A2ED39E7}" sibTransId="{4057BC2F-C27E-48DB-B33C-2AE7D0574DCF}"/>
    <dgm:cxn modelId="{08F9EE4C-EFD7-4882-ADA5-AD137C03A4AC}" type="presOf" srcId="{6494A772-CD4C-429F-A9F5-58F4030E7F77}" destId="{3CF7B486-4EE9-40C8-B77A-67B7BD2CACAD}" srcOrd="0" destOrd="0" presId="urn:microsoft.com/office/officeart/2005/8/layout/hierarchy2"/>
    <dgm:cxn modelId="{0F54946D-B47B-44D3-B402-1387CB9F5BA7}" type="presOf" srcId="{F8134712-A355-43ED-80C7-6B1D33E975ED}" destId="{6E954CF0-5D07-42FC-9FBD-B5130C1C59BA}" srcOrd="1" destOrd="0" presId="urn:microsoft.com/office/officeart/2005/8/layout/hierarchy2"/>
    <dgm:cxn modelId="{96B29A54-EAFD-4CFB-BA2B-681F24BE61AA}" type="presOf" srcId="{4FD1B3AA-D8EF-4260-8C1B-3123E0C4BED3}" destId="{BBA675A5-F2F5-4E13-80B7-0E70C021EC28}" srcOrd="1" destOrd="0" presId="urn:microsoft.com/office/officeart/2005/8/layout/hierarchy2"/>
    <dgm:cxn modelId="{43E90275-13AB-4CE8-B4C6-7E8A81D78D29}" type="presOf" srcId="{083A8033-A89E-4D19-B9E3-F2C5EF0E996D}" destId="{BB0A9143-2E5A-47AE-B82F-0DB071D6AC83}" srcOrd="0" destOrd="0" presId="urn:microsoft.com/office/officeart/2005/8/layout/hierarchy2"/>
    <dgm:cxn modelId="{D2049555-B79D-44D4-8304-FDD9CCAEB20E}" srcId="{6494A772-CD4C-429F-A9F5-58F4030E7F77}" destId="{0A60FA10-5688-4FF0-9EE2-02299E2E4BF8}" srcOrd="0" destOrd="0" parTransId="{45CF3A5D-8C8F-405E-8893-26D6F0083D57}" sibTransId="{6469BA2A-D840-42C4-9A42-459287D2399C}"/>
    <dgm:cxn modelId="{D5860A57-F84E-4285-B31F-AC6D0572240A}" type="presOf" srcId="{F8134712-A355-43ED-80C7-6B1D33E975ED}" destId="{2CC7ABDB-4BBB-4914-888D-C126A16A8048}" srcOrd="0" destOrd="0" presId="urn:microsoft.com/office/officeart/2005/8/layout/hierarchy2"/>
    <dgm:cxn modelId="{95F26F57-82E7-4FAE-BD72-E8F63508EDF2}" type="presOf" srcId="{35768CA5-9538-4E0F-8D83-53C3A28AF176}" destId="{3E33BF7E-AFAD-4B20-A8B6-90380747642A}" srcOrd="0" destOrd="0" presId="urn:microsoft.com/office/officeart/2005/8/layout/hierarchy2"/>
    <dgm:cxn modelId="{3BE8B47A-E52A-4542-9367-85EC7BA7BFC4}" type="presOf" srcId="{2BC4A0F4-5550-4D80-8C83-F3B887A91ADA}" destId="{41DC54D5-EB06-4BD6-961D-7DF345C33957}" srcOrd="1" destOrd="0" presId="urn:microsoft.com/office/officeart/2005/8/layout/hierarchy2"/>
    <dgm:cxn modelId="{7DA4717C-B007-4BF6-AAE5-153A814C5EE1}" type="presOf" srcId="{FF78E3A1-454F-4FF4-AE22-61F2A2ED39E7}" destId="{CC997672-5527-4FF2-8B73-DAE8AA9A1671}" srcOrd="1" destOrd="0" presId="urn:microsoft.com/office/officeart/2005/8/layout/hierarchy2"/>
    <dgm:cxn modelId="{314E9784-4737-4DA9-83B3-5B75FA07B08D}" type="presOf" srcId="{AAEC0684-7EF6-46F2-80BE-4EB80D8997C6}" destId="{C37BCCA9-77CB-4376-8BC7-14CF8E825661}" srcOrd="0" destOrd="0" presId="urn:microsoft.com/office/officeart/2005/8/layout/hierarchy2"/>
    <dgm:cxn modelId="{CA5B5B8D-5119-444A-8363-0082C59ADCFB}" type="presOf" srcId="{82CF114A-67A2-4CD4-A39E-73BD2E3C3B18}" destId="{BADD2D60-B849-4453-8140-9D6383ABB36C}" srcOrd="1" destOrd="0" presId="urn:microsoft.com/office/officeart/2005/8/layout/hierarchy2"/>
    <dgm:cxn modelId="{23488B95-DBC6-44BB-9E9B-86CE39188FB5}" srcId="{C1ECAC1E-31BB-4614-BC51-C8CD81D88E82}" destId="{35768CA5-9538-4E0F-8D83-53C3A28AF176}" srcOrd="0" destOrd="0" parTransId="{C86BF589-7F92-4CB4-8929-DEBD2ACF1605}" sibTransId="{B3EE110C-5644-469D-8645-4A9080722C06}"/>
    <dgm:cxn modelId="{D5E2E6AA-B034-44E7-B3F7-BA81C114A4B5}" srcId="{C1ECAC1E-31BB-4614-BC51-C8CD81D88E82}" destId="{64EFB3C1-F08E-44C6-8CA1-702BE80A19E9}" srcOrd="1" destOrd="0" parTransId="{F8134712-A355-43ED-80C7-6B1D33E975ED}" sibTransId="{C0EB8EFE-1D7C-48F4-B20B-689BA37B9572}"/>
    <dgm:cxn modelId="{2A7112BD-52A9-44DD-9FA9-77413B68C19D}" type="presOf" srcId="{1B9D445D-7FE6-445E-B39D-83FCDE27D3A6}" destId="{B8005E55-21AC-4282-AE76-CB672764E732}" srcOrd="1" destOrd="0" presId="urn:microsoft.com/office/officeart/2005/8/layout/hierarchy2"/>
    <dgm:cxn modelId="{2028FDCD-182D-4B05-B2ED-CD362357F8C5}" type="presOf" srcId="{04CBF5E9-DF99-4393-98BD-7BAD3DADBEE0}" destId="{7568A093-B19C-46BB-A2D4-5568731A11F3}" srcOrd="1" destOrd="0" presId="urn:microsoft.com/office/officeart/2005/8/layout/hierarchy2"/>
    <dgm:cxn modelId="{B780C1D2-CFCF-4849-9B7B-6CD5E1EA57EA}" type="presOf" srcId="{2BC4A0F4-5550-4D80-8C83-F3B887A91ADA}" destId="{61720454-5678-4BA6-A0E4-DF9F140C028B}" srcOrd="0" destOrd="0" presId="urn:microsoft.com/office/officeart/2005/8/layout/hierarchy2"/>
    <dgm:cxn modelId="{39AA2DD7-369D-47FB-9860-077ED83EFEA2}" srcId="{F8D6E5F9-C846-4AEA-A54C-389980843859}" destId="{BECBE1A1-21C7-480A-82C0-384004D2FFB5}" srcOrd="1" destOrd="0" parTransId="{083A8033-A89E-4D19-B9E3-F2C5EF0E996D}" sibTransId="{D1CF9CC4-435C-4A50-9CD8-FF981A449A9E}"/>
    <dgm:cxn modelId="{B3CD7EDC-9636-4EC1-9826-2EE056CE8B03}" type="presOf" srcId="{4FD1B3AA-D8EF-4260-8C1B-3123E0C4BED3}" destId="{AFCA3465-051F-4637-B904-897D3D1CA7BF}" srcOrd="0" destOrd="0" presId="urn:microsoft.com/office/officeart/2005/8/layout/hierarchy2"/>
    <dgm:cxn modelId="{8E6B9DDC-D354-477F-A186-207F6D952B73}" type="presOf" srcId="{BECBE1A1-21C7-480A-82C0-384004D2FFB5}" destId="{8AA7AC1A-534E-447F-BA64-57C7DE0A4E93}" srcOrd="0" destOrd="0" presId="urn:microsoft.com/office/officeart/2005/8/layout/hierarchy2"/>
    <dgm:cxn modelId="{149002E6-99A9-4197-9B83-7AE659C3EA35}" srcId="{AAEC0684-7EF6-46F2-80BE-4EB80D8997C6}" destId="{1764DBA5-F822-4AE6-BC78-E5A6C32E818F}" srcOrd="1" destOrd="0" parTransId="{4FD1B3AA-D8EF-4260-8C1B-3123E0C4BED3}" sibTransId="{29A3E968-22DE-44BC-BDFD-9780429815FF}"/>
    <dgm:cxn modelId="{C15978EB-5FC3-43AC-A0EA-CFCF59E17038}" type="presOf" srcId="{FF78E3A1-454F-4FF4-AE22-61F2A2ED39E7}" destId="{7E13C136-0A77-4C1B-BC05-71757B3517FA}" srcOrd="0" destOrd="0" presId="urn:microsoft.com/office/officeart/2005/8/layout/hierarchy2"/>
    <dgm:cxn modelId="{1C9E2BF6-5029-419D-BB6D-18B436EB5D55}" type="presOf" srcId="{1B9D445D-7FE6-445E-B39D-83FCDE27D3A6}" destId="{910E3C22-AB59-4E79-8EE7-79B3225B3591}" srcOrd="0" destOrd="0" presId="urn:microsoft.com/office/officeart/2005/8/layout/hierarchy2"/>
    <dgm:cxn modelId="{3B8AC9FD-E631-436A-A827-F0EEC118F277}" type="presOf" srcId="{C1ECAC1E-31BB-4614-BC51-C8CD81D88E82}" destId="{EEB47800-2512-4030-BE68-F9DB9AB46118}" srcOrd="0" destOrd="0" presId="urn:microsoft.com/office/officeart/2005/8/layout/hierarchy2"/>
    <dgm:cxn modelId="{35C8A8FF-CD1F-4560-8C2A-0361ACE0148E}" type="presParOf" srcId="{3CF7B486-4EE9-40C8-B77A-67B7BD2CACAD}" destId="{490CA3BF-3AF8-4C50-83B0-447AF32152B1}" srcOrd="0" destOrd="0" presId="urn:microsoft.com/office/officeart/2005/8/layout/hierarchy2"/>
    <dgm:cxn modelId="{5D836DE3-13BF-4537-9991-11AA714AD794}" type="presParOf" srcId="{490CA3BF-3AF8-4C50-83B0-447AF32152B1}" destId="{0306A9D2-7166-4E3F-9F01-A0012A2222F6}" srcOrd="0" destOrd="0" presId="urn:microsoft.com/office/officeart/2005/8/layout/hierarchy2"/>
    <dgm:cxn modelId="{F312C556-A727-424B-94E0-7F233D63ED1E}" type="presParOf" srcId="{490CA3BF-3AF8-4C50-83B0-447AF32152B1}" destId="{C23B18AD-6284-4E85-BF56-A8FC5AB04853}" srcOrd="1" destOrd="0" presId="urn:microsoft.com/office/officeart/2005/8/layout/hierarchy2"/>
    <dgm:cxn modelId="{8C6C3970-5D5E-4AE5-933A-AFF6D86FF9A4}" type="presParOf" srcId="{C23B18AD-6284-4E85-BF56-A8FC5AB04853}" destId="{910E3C22-AB59-4E79-8EE7-79B3225B3591}" srcOrd="0" destOrd="0" presId="urn:microsoft.com/office/officeart/2005/8/layout/hierarchy2"/>
    <dgm:cxn modelId="{2B376069-FDF9-44A8-B34E-3BAE3887298C}" type="presParOf" srcId="{910E3C22-AB59-4E79-8EE7-79B3225B3591}" destId="{B8005E55-21AC-4282-AE76-CB672764E732}" srcOrd="0" destOrd="0" presId="urn:microsoft.com/office/officeart/2005/8/layout/hierarchy2"/>
    <dgm:cxn modelId="{F52BBDF9-68EF-442E-ADE0-619DD2930BEC}" type="presParOf" srcId="{C23B18AD-6284-4E85-BF56-A8FC5AB04853}" destId="{2EE33F5E-04EB-4675-B2A9-7E311768DFB2}" srcOrd="1" destOrd="0" presId="urn:microsoft.com/office/officeart/2005/8/layout/hierarchy2"/>
    <dgm:cxn modelId="{BD9546B2-C4B3-4606-A2E2-9B122491B236}" type="presParOf" srcId="{2EE33F5E-04EB-4675-B2A9-7E311768DFB2}" destId="{BE430E79-76E3-4CB2-9AEA-08C54A8A6652}" srcOrd="0" destOrd="0" presId="urn:microsoft.com/office/officeart/2005/8/layout/hierarchy2"/>
    <dgm:cxn modelId="{D9982DBB-88D2-46FB-8E17-982A229F275E}" type="presParOf" srcId="{2EE33F5E-04EB-4675-B2A9-7E311768DFB2}" destId="{3913C5B6-BC8A-4936-A506-ADF5AF289C63}" srcOrd="1" destOrd="0" presId="urn:microsoft.com/office/officeart/2005/8/layout/hierarchy2"/>
    <dgm:cxn modelId="{CA2B504B-D1D5-43BF-B507-53F52A10C25A}" type="presParOf" srcId="{3913C5B6-BC8A-4936-A506-ADF5AF289C63}" destId="{27A66AC3-75FF-495F-A35E-6999EF777C95}" srcOrd="0" destOrd="0" presId="urn:microsoft.com/office/officeart/2005/8/layout/hierarchy2"/>
    <dgm:cxn modelId="{655448CE-7EDF-48FE-A24F-A1D343B96DDA}" type="presParOf" srcId="{27A66AC3-75FF-495F-A35E-6999EF777C95}" destId="{BADD2D60-B849-4453-8140-9D6383ABB36C}" srcOrd="0" destOrd="0" presId="urn:microsoft.com/office/officeart/2005/8/layout/hierarchy2"/>
    <dgm:cxn modelId="{1E49C9AC-1C53-4C7F-BD16-FC40709CC700}" type="presParOf" srcId="{3913C5B6-BC8A-4936-A506-ADF5AF289C63}" destId="{F40A9A12-8133-4607-963A-7319B6EC2213}" srcOrd="1" destOrd="0" presId="urn:microsoft.com/office/officeart/2005/8/layout/hierarchy2"/>
    <dgm:cxn modelId="{989F9E9B-562B-442D-A94D-A0D70863E023}" type="presParOf" srcId="{F40A9A12-8133-4607-963A-7319B6EC2213}" destId="{2B5B264F-D91F-48B0-B89A-1F3686FF695F}" srcOrd="0" destOrd="0" presId="urn:microsoft.com/office/officeart/2005/8/layout/hierarchy2"/>
    <dgm:cxn modelId="{D0C41B50-B953-4590-8B76-731948782BC8}" type="presParOf" srcId="{F40A9A12-8133-4607-963A-7319B6EC2213}" destId="{4E93AAB2-90D3-453C-8E44-DF29191C17FF}" srcOrd="1" destOrd="0" presId="urn:microsoft.com/office/officeart/2005/8/layout/hierarchy2"/>
    <dgm:cxn modelId="{6FE89BAE-1B31-4D3C-994A-0A2AF465AA01}" type="presParOf" srcId="{3913C5B6-BC8A-4936-A506-ADF5AF289C63}" destId="{BB0A9143-2E5A-47AE-B82F-0DB071D6AC83}" srcOrd="2" destOrd="0" presId="urn:microsoft.com/office/officeart/2005/8/layout/hierarchy2"/>
    <dgm:cxn modelId="{B680365D-0957-4E36-B29E-2E4D89AAA051}" type="presParOf" srcId="{BB0A9143-2E5A-47AE-B82F-0DB071D6AC83}" destId="{943D78A0-49B8-4547-B175-3B5A08ADA061}" srcOrd="0" destOrd="0" presId="urn:microsoft.com/office/officeart/2005/8/layout/hierarchy2"/>
    <dgm:cxn modelId="{0DA82FF1-3817-4391-A0DA-A4BDC1BCC876}" type="presParOf" srcId="{3913C5B6-BC8A-4936-A506-ADF5AF289C63}" destId="{B4557811-07C2-4C29-85E3-CC7A19356706}" srcOrd="3" destOrd="0" presId="urn:microsoft.com/office/officeart/2005/8/layout/hierarchy2"/>
    <dgm:cxn modelId="{89B74444-8107-4703-AD10-BFAF0A03831D}" type="presParOf" srcId="{B4557811-07C2-4C29-85E3-CC7A19356706}" destId="{8AA7AC1A-534E-447F-BA64-57C7DE0A4E93}" srcOrd="0" destOrd="0" presId="urn:microsoft.com/office/officeart/2005/8/layout/hierarchy2"/>
    <dgm:cxn modelId="{E62AD752-3236-458C-B928-E684B5F60066}" type="presParOf" srcId="{B4557811-07C2-4C29-85E3-CC7A19356706}" destId="{F1B6B4E1-59F9-45C3-8624-A75A40F42A60}" srcOrd="1" destOrd="0" presId="urn:microsoft.com/office/officeart/2005/8/layout/hierarchy2"/>
    <dgm:cxn modelId="{21D5B769-DDA8-4C94-97E7-2B02DCA82253}" type="presParOf" srcId="{C23B18AD-6284-4E85-BF56-A8FC5AB04853}" destId="{3C46E6A4-6641-4B2F-9377-227821FE70E1}" srcOrd="2" destOrd="0" presId="urn:microsoft.com/office/officeart/2005/8/layout/hierarchy2"/>
    <dgm:cxn modelId="{6F2DA1A8-9ED4-4904-8AD2-05616145980E}" type="presParOf" srcId="{3C46E6A4-6641-4B2F-9377-227821FE70E1}" destId="{7568A093-B19C-46BB-A2D4-5568731A11F3}" srcOrd="0" destOrd="0" presId="urn:microsoft.com/office/officeart/2005/8/layout/hierarchy2"/>
    <dgm:cxn modelId="{49497F7B-EB65-4EFA-B72B-2695872F1BEF}" type="presParOf" srcId="{C23B18AD-6284-4E85-BF56-A8FC5AB04853}" destId="{08160D23-1B08-4D7B-B8D9-7F3AB25AD4E7}" srcOrd="3" destOrd="0" presId="urn:microsoft.com/office/officeart/2005/8/layout/hierarchy2"/>
    <dgm:cxn modelId="{268C1BAD-1D01-4D41-9B31-1711069CC35B}" type="presParOf" srcId="{08160D23-1B08-4D7B-B8D9-7F3AB25AD4E7}" destId="{EEB47800-2512-4030-BE68-F9DB9AB46118}" srcOrd="0" destOrd="0" presId="urn:microsoft.com/office/officeart/2005/8/layout/hierarchy2"/>
    <dgm:cxn modelId="{5E3D0576-748E-4154-97C7-E27A6931AF89}" type="presParOf" srcId="{08160D23-1B08-4D7B-B8D9-7F3AB25AD4E7}" destId="{30349214-D3D6-4492-A3A3-416991D396CB}" srcOrd="1" destOrd="0" presId="urn:microsoft.com/office/officeart/2005/8/layout/hierarchy2"/>
    <dgm:cxn modelId="{51364FB0-9231-4EBD-A538-6FD72280AF47}" type="presParOf" srcId="{30349214-D3D6-4492-A3A3-416991D396CB}" destId="{5FB179EA-6FB2-406D-9AC6-705093DD995F}" srcOrd="0" destOrd="0" presId="urn:microsoft.com/office/officeart/2005/8/layout/hierarchy2"/>
    <dgm:cxn modelId="{4D2E32E2-DA93-4609-B352-47CCA7CD9E4A}" type="presParOf" srcId="{5FB179EA-6FB2-406D-9AC6-705093DD995F}" destId="{C4F1E689-CCD1-4BBD-8923-7564305498D7}" srcOrd="0" destOrd="0" presId="urn:microsoft.com/office/officeart/2005/8/layout/hierarchy2"/>
    <dgm:cxn modelId="{DE032232-B28D-49CD-B7D0-280B6C9D3E38}" type="presParOf" srcId="{30349214-D3D6-4492-A3A3-416991D396CB}" destId="{7425AC77-9AD0-4756-A785-3C9BF205CB30}" srcOrd="1" destOrd="0" presId="urn:microsoft.com/office/officeart/2005/8/layout/hierarchy2"/>
    <dgm:cxn modelId="{9902AB9D-3BB1-4919-914E-AA6F90862E06}" type="presParOf" srcId="{7425AC77-9AD0-4756-A785-3C9BF205CB30}" destId="{3E33BF7E-AFAD-4B20-A8B6-90380747642A}" srcOrd="0" destOrd="0" presId="urn:microsoft.com/office/officeart/2005/8/layout/hierarchy2"/>
    <dgm:cxn modelId="{E5F96A67-4139-471A-BB49-207E10264F32}" type="presParOf" srcId="{7425AC77-9AD0-4756-A785-3C9BF205CB30}" destId="{9751AC57-4565-4BE4-B8C3-20EC1109A99D}" srcOrd="1" destOrd="0" presId="urn:microsoft.com/office/officeart/2005/8/layout/hierarchy2"/>
    <dgm:cxn modelId="{270D836C-0C1B-41CB-9FEE-83DDE99B1602}" type="presParOf" srcId="{30349214-D3D6-4492-A3A3-416991D396CB}" destId="{2CC7ABDB-4BBB-4914-888D-C126A16A8048}" srcOrd="2" destOrd="0" presId="urn:microsoft.com/office/officeart/2005/8/layout/hierarchy2"/>
    <dgm:cxn modelId="{B899BD18-7FFD-40A6-A4ED-B70FF7E1A59A}" type="presParOf" srcId="{2CC7ABDB-4BBB-4914-888D-C126A16A8048}" destId="{6E954CF0-5D07-42FC-9FBD-B5130C1C59BA}" srcOrd="0" destOrd="0" presId="urn:microsoft.com/office/officeart/2005/8/layout/hierarchy2"/>
    <dgm:cxn modelId="{17CB0E62-4DD0-4EE0-895C-55C8BF8612CE}" type="presParOf" srcId="{30349214-D3D6-4492-A3A3-416991D396CB}" destId="{B17CB30C-60BC-4BBA-8DCD-8D028597E52C}" srcOrd="3" destOrd="0" presId="urn:microsoft.com/office/officeart/2005/8/layout/hierarchy2"/>
    <dgm:cxn modelId="{A07F0317-F267-4675-9765-4354F12D397D}" type="presParOf" srcId="{B17CB30C-60BC-4BBA-8DCD-8D028597E52C}" destId="{BAEE92E8-5CFA-4780-A99F-19152ED80F96}" srcOrd="0" destOrd="0" presId="urn:microsoft.com/office/officeart/2005/8/layout/hierarchy2"/>
    <dgm:cxn modelId="{1DFE4565-6537-436B-A909-AA507989E1F4}" type="presParOf" srcId="{B17CB30C-60BC-4BBA-8DCD-8D028597E52C}" destId="{77D025AD-0625-419A-82D0-21752F7D1780}" srcOrd="1" destOrd="0" presId="urn:microsoft.com/office/officeart/2005/8/layout/hierarchy2"/>
    <dgm:cxn modelId="{C38960B8-B062-4EBF-B7E6-2CE96FE4472E}" type="presParOf" srcId="{C23B18AD-6284-4E85-BF56-A8FC5AB04853}" destId="{61720454-5678-4BA6-A0E4-DF9F140C028B}" srcOrd="4" destOrd="0" presId="urn:microsoft.com/office/officeart/2005/8/layout/hierarchy2"/>
    <dgm:cxn modelId="{34FE4EBB-C516-45B4-A4B0-124FEE8BD915}" type="presParOf" srcId="{61720454-5678-4BA6-A0E4-DF9F140C028B}" destId="{41DC54D5-EB06-4BD6-961D-7DF345C33957}" srcOrd="0" destOrd="0" presId="urn:microsoft.com/office/officeart/2005/8/layout/hierarchy2"/>
    <dgm:cxn modelId="{05AB678A-8FA9-4921-A88B-F136E3181059}" type="presParOf" srcId="{C23B18AD-6284-4E85-BF56-A8FC5AB04853}" destId="{C87CA3FC-9F83-4EAC-8E1A-82CD83B31461}" srcOrd="5" destOrd="0" presId="urn:microsoft.com/office/officeart/2005/8/layout/hierarchy2"/>
    <dgm:cxn modelId="{D338B507-47D1-41DE-849A-7194A382EF15}" type="presParOf" srcId="{C87CA3FC-9F83-4EAC-8E1A-82CD83B31461}" destId="{C37BCCA9-77CB-4376-8BC7-14CF8E825661}" srcOrd="0" destOrd="0" presId="urn:microsoft.com/office/officeart/2005/8/layout/hierarchy2"/>
    <dgm:cxn modelId="{2BB31ED7-C111-44A7-8AD0-7A22E43FB834}" type="presParOf" srcId="{C87CA3FC-9F83-4EAC-8E1A-82CD83B31461}" destId="{731324CC-CFC9-4B83-B6C5-6F9F5C26493D}" srcOrd="1" destOrd="0" presId="urn:microsoft.com/office/officeart/2005/8/layout/hierarchy2"/>
    <dgm:cxn modelId="{1CC70490-F791-4010-81DD-63C7880ADA93}" type="presParOf" srcId="{731324CC-CFC9-4B83-B6C5-6F9F5C26493D}" destId="{7E13C136-0A77-4C1B-BC05-71757B3517FA}" srcOrd="0" destOrd="0" presId="urn:microsoft.com/office/officeart/2005/8/layout/hierarchy2"/>
    <dgm:cxn modelId="{F72CDDE1-6F31-41F7-8E3D-58BAB0B0FC45}" type="presParOf" srcId="{7E13C136-0A77-4C1B-BC05-71757B3517FA}" destId="{CC997672-5527-4FF2-8B73-DAE8AA9A1671}" srcOrd="0" destOrd="0" presId="urn:microsoft.com/office/officeart/2005/8/layout/hierarchy2"/>
    <dgm:cxn modelId="{A5B57E61-094F-4B98-9CBF-71DA9F7E6973}" type="presParOf" srcId="{731324CC-CFC9-4B83-B6C5-6F9F5C26493D}" destId="{1C03F30B-3B70-4927-ADC0-EB33B1235C47}" srcOrd="1" destOrd="0" presId="urn:microsoft.com/office/officeart/2005/8/layout/hierarchy2"/>
    <dgm:cxn modelId="{90921AE0-5291-4945-ADF6-846CEB43E9AE}" type="presParOf" srcId="{1C03F30B-3B70-4927-ADC0-EB33B1235C47}" destId="{C7888805-10B7-44F7-B671-B2F99AC2CECA}" srcOrd="0" destOrd="0" presId="urn:microsoft.com/office/officeart/2005/8/layout/hierarchy2"/>
    <dgm:cxn modelId="{4AE8E9CD-8269-4E27-A9F2-F3759876D419}" type="presParOf" srcId="{1C03F30B-3B70-4927-ADC0-EB33B1235C47}" destId="{B782D24E-1CD2-4A64-B123-48A05768D88B}" srcOrd="1" destOrd="0" presId="urn:microsoft.com/office/officeart/2005/8/layout/hierarchy2"/>
    <dgm:cxn modelId="{4BED6E33-7512-4898-B291-B78A069F33E4}" type="presParOf" srcId="{731324CC-CFC9-4B83-B6C5-6F9F5C26493D}" destId="{AFCA3465-051F-4637-B904-897D3D1CA7BF}" srcOrd="2" destOrd="0" presId="urn:microsoft.com/office/officeart/2005/8/layout/hierarchy2"/>
    <dgm:cxn modelId="{84134009-6FFD-4AB3-8060-352DF502D88C}" type="presParOf" srcId="{AFCA3465-051F-4637-B904-897D3D1CA7BF}" destId="{BBA675A5-F2F5-4E13-80B7-0E70C021EC28}" srcOrd="0" destOrd="0" presId="urn:microsoft.com/office/officeart/2005/8/layout/hierarchy2"/>
    <dgm:cxn modelId="{BA4AB243-EF4B-432A-AEE8-F8AAAFAB8B29}" type="presParOf" srcId="{731324CC-CFC9-4B83-B6C5-6F9F5C26493D}" destId="{07F613AF-B595-4BFD-B65A-44ED9FDC0D73}" srcOrd="3" destOrd="0" presId="urn:microsoft.com/office/officeart/2005/8/layout/hierarchy2"/>
    <dgm:cxn modelId="{1914ED6E-AB1D-4E42-9719-D2858BB194AE}" type="presParOf" srcId="{07F613AF-B595-4BFD-B65A-44ED9FDC0D73}" destId="{E1E4371F-E9A2-4AE6-B731-250BA20308B2}" srcOrd="0" destOrd="0" presId="urn:microsoft.com/office/officeart/2005/8/layout/hierarchy2"/>
    <dgm:cxn modelId="{E715AB4C-E806-4026-9AD9-A95C0177F848}" type="presParOf" srcId="{07F613AF-B595-4BFD-B65A-44ED9FDC0D73}" destId="{36835C36-987A-4F94-90DE-578191287F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46A12-B324-4E99-9D1B-624F6AA87CCB}">
      <dsp:nvSpPr>
        <dsp:cNvPr id="0" name=""/>
        <dsp:cNvSpPr/>
      </dsp:nvSpPr>
      <dsp:spPr>
        <a:xfrm>
          <a:off x="251527" y="1368155"/>
          <a:ext cx="1949214" cy="97460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Látky</a:t>
          </a:r>
        </a:p>
      </dsp:txBody>
      <dsp:txXfrm>
        <a:off x="280072" y="1396700"/>
        <a:ext cx="1892124" cy="917517"/>
      </dsp:txXfrm>
    </dsp:sp>
    <dsp:sp modelId="{F9F55B18-F20F-46A7-A4DF-1B2C05A1A6AB}">
      <dsp:nvSpPr>
        <dsp:cNvPr id="0" name=""/>
        <dsp:cNvSpPr/>
      </dsp:nvSpPr>
      <dsp:spPr>
        <a:xfrm rot="18889116">
          <a:off x="2035959" y="1443350"/>
          <a:ext cx="11166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6658" y="1606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66371" y="1431495"/>
        <a:ext cx="55832" cy="55832"/>
      </dsp:txXfrm>
    </dsp:sp>
    <dsp:sp modelId="{2D31632A-50B4-4481-92BB-434DF35265E1}">
      <dsp:nvSpPr>
        <dsp:cNvPr id="0" name=""/>
        <dsp:cNvSpPr/>
      </dsp:nvSpPr>
      <dsp:spPr>
        <a:xfrm>
          <a:off x="2987834" y="576062"/>
          <a:ext cx="1949214" cy="974607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Chemicky čisté látky</a:t>
          </a:r>
        </a:p>
      </dsp:txBody>
      <dsp:txXfrm>
        <a:off x="3016379" y="604607"/>
        <a:ext cx="1892124" cy="917517"/>
      </dsp:txXfrm>
    </dsp:sp>
    <dsp:sp modelId="{70DE7943-0A91-4B4D-A05D-D39244F01D88}">
      <dsp:nvSpPr>
        <dsp:cNvPr id="0" name=""/>
        <dsp:cNvSpPr/>
      </dsp:nvSpPr>
      <dsp:spPr>
        <a:xfrm rot="19909011">
          <a:off x="4864745" y="759273"/>
          <a:ext cx="121971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19715" y="16062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44110" y="744842"/>
        <a:ext cx="60985" cy="60985"/>
      </dsp:txXfrm>
    </dsp:sp>
    <dsp:sp modelId="{5A5D32CC-A6DB-49EA-ABB3-593A9A39A8A5}">
      <dsp:nvSpPr>
        <dsp:cNvPr id="0" name=""/>
        <dsp:cNvSpPr/>
      </dsp:nvSpPr>
      <dsp:spPr>
        <a:xfrm>
          <a:off x="6012157" y="1"/>
          <a:ext cx="1949214" cy="97460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prvky</a:t>
          </a:r>
        </a:p>
      </dsp:txBody>
      <dsp:txXfrm>
        <a:off x="6040702" y="28546"/>
        <a:ext cx="1892124" cy="917517"/>
      </dsp:txXfrm>
    </dsp:sp>
    <dsp:sp modelId="{C822ABD1-A2F2-43F9-89E3-CD76A7302C02}">
      <dsp:nvSpPr>
        <dsp:cNvPr id="0" name=""/>
        <dsp:cNvSpPr/>
      </dsp:nvSpPr>
      <dsp:spPr>
        <a:xfrm rot="1864893">
          <a:off x="4846936" y="1371341"/>
          <a:ext cx="12553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55332" y="16062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43219" y="1356020"/>
        <a:ext cx="62766" cy="62766"/>
      </dsp:txXfrm>
    </dsp:sp>
    <dsp:sp modelId="{5481345E-237F-410A-B0C7-0F411EA8990F}">
      <dsp:nvSpPr>
        <dsp:cNvPr id="0" name=""/>
        <dsp:cNvSpPr/>
      </dsp:nvSpPr>
      <dsp:spPr>
        <a:xfrm>
          <a:off x="6012157" y="1224137"/>
          <a:ext cx="1949214" cy="97460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sloučeniny</a:t>
          </a:r>
        </a:p>
      </dsp:txBody>
      <dsp:txXfrm>
        <a:off x="6040702" y="1252682"/>
        <a:ext cx="1892124" cy="917517"/>
      </dsp:txXfrm>
    </dsp:sp>
    <dsp:sp modelId="{6362AE95-0913-4BDB-AAA5-2932E7F99249}">
      <dsp:nvSpPr>
        <dsp:cNvPr id="0" name=""/>
        <dsp:cNvSpPr/>
      </dsp:nvSpPr>
      <dsp:spPr>
        <a:xfrm rot="3930807">
          <a:off x="1644792" y="2703493"/>
          <a:ext cx="18989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8990" y="16062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546813" y="2672080"/>
        <a:ext cx="94949" cy="94949"/>
      </dsp:txXfrm>
    </dsp:sp>
    <dsp:sp modelId="{6C60EC44-1420-4F99-BFF6-419BB80C76FD}">
      <dsp:nvSpPr>
        <dsp:cNvPr id="0" name=""/>
        <dsp:cNvSpPr/>
      </dsp:nvSpPr>
      <dsp:spPr>
        <a:xfrm>
          <a:off x="2987834" y="3096348"/>
          <a:ext cx="1949214" cy="974607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Směsi</a:t>
          </a:r>
        </a:p>
      </dsp:txBody>
      <dsp:txXfrm>
        <a:off x="3016379" y="3124893"/>
        <a:ext cx="1892124" cy="917517"/>
      </dsp:txXfrm>
    </dsp:sp>
    <dsp:sp modelId="{C188F6F2-795E-4918-800E-6CBDF715ABD5}">
      <dsp:nvSpPr>
        <dsp:cNvPr id="0" name=""/>
        <dsp:cNvSpPr/>
      </dsp:nvSpPr>
      <dsp:spPr>
        <a:xfrm rot="19666178">
          <a:off x="4833025" y="3207550"/>
          <a:ext cx="13501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0169" y="16062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74355" y="3189858"/>
        <a:ext cx="67508" cy="67508"/>
      </dsp:txXfrm>
    </dsp:sp>
    <dsp:sp modelId="{F914D181-3DE0-4C9E-B105-249C66ED5452}">
      <dsp:nvSpPr>
        <dsp:cNvPr id="0" name=""/>
        <dsp:cNvSpPr/>
      </dsp:nvSpPr>
      <dsp:spPr>
        <a:xfrm>
          <a:off x="6079171" y="2376269"/>
          <a:ext cx="1949214" cy="97460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Homogenní</a:t>
          </a:r>
        </a:p>
      </dsp:txBody>
      <dsp:txXfrm>
        <a:off x="6107716" y="2404814"/>
        <a:ext cx="1892124" cy="917517"/>
      </dsp:txXfrm>
    </dsp:sp>
    <dsp:sp modelId="{CAAD5255-BA2B-4176-9452-40FC776CEF9C}">
      <dsp:nvSpPr>
        <dsp:cNvPr id="0" name=""/>
        <dsp:cNvSpPr/>
      </dsp:nvSpPr>
      <dsp:spPr>
        <a:xfrm rot="1049807">
          <a:off x="4909346" y="3747609"/>
          <a:ext cx="119752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7527" y="16062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78172" y="3733733"/>
        <a:ext cx="59876" cy="59876"/>
      </dsp:txXfrm>
    </dsp:sp>
    <dsp:sp modelId="{0965AE6A-0971-4F88-BE8D-6C6E8A3929BC}">
      <dsp:nvSpPr>
        <dsp:cNvPr id="0" name=""/>
        <dsp:cNvSpPr/>
      </dsp:nvSpPr>
      <dsp:spPr>
        <a:xfrm>
          <a:off x="6079171" y="3456387"/>
          <a:ext cx="1949214" cy="97460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Koloidní</a:t>
          </a:r>
        </a:p>
      </dsp:txBody>
      <dsp:txXfrm>
        <a:off x="6107716" y="3484932"/>
        <a:ext cx="1892124" cy="917517"/>
      </dsp:txXfrm>
    </dsp:sp>
    <dsp:sp modelId="{119C745F-73C7-4159-9AA0-D39A04341C57}">
      <dsp:nvSpPr>
        <dsp:cNvPr id="0" name=""/>
        <dsp:cNvSpPr/>
      </dsp:nvSpPr>
      <dsp:spPr>
        <a:xfrm rot="3035515">
          <a:off x="4608573" y="4262611"/>
          <a:ext cx="179907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99073" y="16062"/>
              </a:lnTo>
            </a:path>
          </a:pathLst>
        </a:custGeom>
        <a:noFill/>
        <a:ln w="254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5463133" y="4233696"/>
        <a:ext cx="89953" cy="89953"/>
      </dsp:txXfrm>
    </dsp:sp>
    <dsp:sp modelId="{5808B5C8-B709-43C4-B1E2-A4282FC86B6C}">
      <dsp:nvSpPr>
        <dsp:cNvPr id="0" name=""/>
        <dsp:cNvSpPr/>
      </dsp:nvSpPr>
      <dsp:spPr>
        <a:xfrm>
          <a:off x="6079171" y="4486391"/>
          <a:ext cx="1949214" cy="974607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Heterogenní</a:t>
          </a:r>
        </a:p>
      </dsp:txBody>
      <dsp:txXfrm>
        <a:off x="6107716" y="4514936"/>
        <a:ext cx="1892124" cy="917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A486C-2A8D-4CE1-9DCC-2551990EBE17}">
      <dsp:nvSpPr>
        <dsp:cNvPr id="0" name=""/>
        <dsp:cNvSpPr/>
      </dsp:nvSpPr>
      <dsp:spPr>
        <a:xfrm>
          <a:off x="11" y="77035"/>
          <a:ext cx="2613785" cy="13068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>
              <a:solidFill>
                <a:schemeClr val="tx1"/>
              </a:solidFill>
            </a:rPr>
            <a:t>Homogenní</a:t>
          </a:r>
        </a:p>
      </dsp:txBody>
      <dsp:txXfrm>
        <a:off x="38289" y="115313"/>
        <a:ext cx="2537229" cy="1230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A486C-2A8D-4CE1-9DCC-2551990EBE17}">
      <dsp:nvSpPr>
        <dsp:cNvPr id="0" name=""/>
        <dsp:cNvSpPr/>
      </dsp:nvSpPr>
      <dsp:spPr>
        <a:xfrm>
          <a:off x="2166" y="77035"/>
          <a:ext cx="2613785" cy="13068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>
              <a:solidFill>
                <a:schemeClr val="tx1"/>
              </a:solidFill>
            </a:rPr>
            <a:t>Koloidní</a:t>
          </a:r>
        </a:p>
      </dsp:txBody>
      <dsp:txXfrm>
        <a:off x="40444" y="115313"/>
        <a:ext cx="2537229" cy="1230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A486C-2A8D-4CE1-9DCC-2551990EBE17}">
      <dsp:nvSpPr>
        <dsp:cNvPr id="0" name=""/>
        <dsp:cNvSpPr/>
      </dsp:nvSpPr>
      <dsp:spPr>
        <a:xfrm>
          <a:off x="140" y="90080"/>
          <a:ext cx="2664014" cy="13320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chemeClr val="tx1"/>
              </a:solidFill>
            </a:rPr>
            <a:t>Heterogenní</a:t>
          </a:r>
        </a:p>
      </dsp:txBody>
      <dsp:txXfrm>
        <a:off x="39153" y="129093"/>
        <a:ext cx="2585988" cy="1253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6A9D2-7166-4E3F-9F01-A0012A2222F6}">
      <dsp:nvSpPr>
        <dsp:cNvPr id="0" name=""/>
        <dsp:cNvSpPr/>
      </dsp:nvSpPr>
      <dsp:spPr>
        <a:xfrm>
          <a:off x="168135" y="1835113"/>
          <a:ext cx="737121" cy="506236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 dirty="0"/>
        </a:p>
      </dsp:txBody>
      <dsp:txXfrm>
        <a:off x="182962" y="1849940"/>
        <a:ext cx="707467" cy="476582"/>
      </dsp:txXfrm>
    </dsp:sp>
    <dsp:sp modelId="{910E3C22-AB59-4E79-8EE7-79B3225B3591}">
      <dsp:nvSpPr>
        <dsp:cNvPr id="0" name=""/>
        <dsp:cNvSpPr/>
      </dsp:nvSpPr>
      <dsp:spPr>
        <a:xfrm rot="18442432">
          <a:off x="572930" y="1388960"/>
          <a:ext cx="16912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91287" y="2724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1376291" y="1373923"/>
        <a:ext cx="84564" cy="84564"/>
      </dsp:txXfrm>
    </dsp:sp>
    <dsp:sp modelId="{BE430E79-76E3-4CB2-9AEA-08C54A8A6652}">
      <dsp:nvSpPr>
        <dsp:cNvPr id="0" name=""/>
        <dsp:cNvSpPr/>
      </dsp:nvSpPr>
      <dsp:spPr>
        <a:xfrm>
          <a:off x="1931891" y="112000"/>
          <a:ext cx="2528718" cy="12643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900" kern="1200">
              <a:solidFill>
                <a:schemeClr val="tx1"/>
              </a:solidFill>
            </a:rPr>
            <a:t>pevné</a:t>
          </a:r>
          <a:endParaRPr lang="cs-CZ" sz="5900" kern="1200" dirty="0">
            <a:solidFill>
              <a:schemeClr val="tx1"/>
            </a:solidFill>
          </a:endParaRPr>
        </a:p>
      </dsp:txBody>
      <dsp:txXfrm>
        <a:off x="1968923" y="149032"/>
        <a:ext cx="2454654" cy="1190295"/>
      </dsp:txXfrm>
    </dsp:sp>
    <dsp:sp modelId="{27A66AC3-75FF-495F-A35E-6999EF777C95}">
      <dsp:nvSpPr>
        <dsp:cNvPr id="0" name=""/>
        <dsp:cNvSpPr/>
      </dsp:nvSpPr>
      <dsp:spPr>
        <a:xfrm rot="21572126">
          <a:off x="4460592" y="712831"/>
          <a:ext cx="101202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12026" y="2724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41305" y="714776"/>
        <a:ext cx="50601" cy="50601"/>
      </dsp:txXfrm>
    </dsp:sp>
    <dsp:sp modelId="{2B5B264F-D91F-48B0-B89A-1F3686FF695F}">
      <dsp:nvSpPr>
        <dsp:cNvPr id="0" name=""/>
        <dsp:cNvSpPr/>
      </dsp:nvSpPr>
      <dsp:spPr>
        <a:xfrm>
          <a:off x="5472602" y="103794"/>
          <a:ext cx="3375914" cy="12643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př. slitiny</a:t>
          </a:r>
          <a:r>
            <a:rPr lang="cs-CZ" sz="3200" kern="1200" dirty="0"/>
            <a:t> </a:t>
          </a:r>
          <a:r>
            <a:rPr lang="cs-CZ" sz="3200" kern="1200" dirty="0">
              <a:solidFill>
                <a:schemeClr val="tx1"/>
              </a:solidFill>
            </a:rPr>
            <a:t>kovů</a:t>
          </a:r>
        </a:p>
      </dsp:txBody>
      <dsp:txXfrm>
        <a:off x="5509634" y="140826"/>
        <a:ext cx="3301850" cy="1190295"/>
      </dsp:txXfrm>
    </dsp:sp>
    <dsp:sp modelId="{3C46E6A4-6641-4B2F-9377-227821FE70E1}">
      <dsp:nvSpPr>
        <dsp:cNvPr id="0" name=""/>
        <dsp:cNvSpPr/>
      </dsp:nvSpPr>
      <dsp:spPr>
        <a:xfrm>
          <a:off x="905256" y="2060985"/>
          <a:ext cx="1011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11487" y="2724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385713" y="2062944"/>
        <a:ext cx="50574" cy="50574"/>
      </dsp:txXfrm>
    </dsp:sp>
    <dsp:sp modelId="{EEB47800-2512-4030-BE68-F9DB9AB46118}">
      <dsp:nvSpPr>
        <dsp:cNvPr id="0" name=""/>
        <dsp:cNvSpPr/>
      </dsp:nvSpPr>
      <dsp:spPr>
        <a:xfrm>
          <a:off x="1916744" y="1456052"/>
          <a:ext cx="2528718" cy="12643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900" kern="1200" dirty="0">
              <a:solidFill>
                <a:schemeClr val="tx1"/>
              </a:solidFill>
            </a:rPr>
            <a:t>kapalné</a:t>
          </a:r>
        </a:p>
      </dsp:txBody>
      <dsp:txXfrm>
        <a:off x="1953776" y="1493084"/>
        <a:ext cx="2454654" cy="1190295"/>
      </dsp:txXfrm>
    </dsp:sp>
    <dsp:sp modelId="{61720454-5678-4BA6-A0E4-DF9F140C028B}">
      <dsp:nvSpPr>
        <dsp:cNvPr id="0" name=""/>
        <dsp:cNvSpPr/>
      </dsp:nvSpPr>
      <dsp:spPr>
        <a:xfrm rot="3310531">
          <a:off x="525384" y="2787992"/>
          <a:ext cx="17712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71231" y="2724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1366719" y="2770957"/>
        <a:ext cx="88561" cy="88561"/>
      </dsp:txXfrm>
    </dsp:sp>
    <dsp:sp modelId="{C37BCCA9-77CB-4376-8BC7-14CF8E825661}">
      <dsp:nvSpPr>
        <dsp:cNvPr id="0" name=""/>
        <dsp:cNvSpPr/>
      </dsp:nvSpPr>
      <dsp:spPr>
        <a:xfrm>
          <a:off x="1916744" y="2910065"/>
          <a:ext cx="2528718" cy="12643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900" kern="1200" dirty="0">
              <a:solidFill>
                <a:schemeClr val="tx1"/>
              </a:solidFill>
            </a:rPr>
            <a:t>plynné</a:t>
          </a:r>
        </a:p>
      </dsp:txBody>
      <dsp:txXfrm>
        <a:off x="1953776" y="2947097"/>
        <a:ext cx="2454654" cy="1190295"/>
      </dsp:txXfrm>
    </dsp:sp>
    <dsp:sp modelId="{7E13C136-0A77-4C1B-BC05-71757B3517FA}">
      <dsp:nvSpPr>
        <dsp:cNvPr id="0" name=""/>
        <dsp:cNvSpPr/>
      </dsp:nvSpPr>
      <dsp:spPr>
        <a:xfrm>
          <a:off x="4445462" y="3514999"/>
          <a:ext cx="1011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11487" y="2724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25918" y="3516957"/>
        <a:ext cx="50574" cy="50574"/>
      </dsp:txXfrm>
    </dsp:sp>
    <dsp:sp modelId="{C7888805-10B7-44F7-B671-B2F99AC2CECA}">
      <dsp:nvSpPr>
        <dsp:cNvPr id="0" name=""/>
        <dsp:cNvSpPr/>
      </dsp:nvSpPr>
      <dsp:spPr>
        <a:xfrm>
          <a:off x="5456949" y="2910065"/>
          <a:ext cx="3213647" cy="12643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tx1"/>
              </a:solidFill>
            </a:rPr>
            <a:t>př. vzduch</a:t>
          </a:r>
        </a:p>
      </dsp:txBody>
      <dsp:txXfrm>
        <a:off x="5493981" y="2947097"/>
        <a:ext cx="3139583" cy="11902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6A9D2-7166-4E3F-9F01-A0012A2222F6}">
      <dsp:nvSpPr>
        <dsp:cNvPr id="0" name=""/>
        <dsp:cNvSpPr/>
      </dsp:nvSpPr>
      <dsp:spPr>
        <a:xfrm>
          <a:off x="144934" y="2180858"/>
          <a:ext cx="575155" cy="39500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</dsp:txBody>
      <dsp:txXfrm>
        <a:off x="156503" y="2192427"/>
        <a:ext cx="552017" cy="371864"/>
      </dsp:txXfrm>
    </dsp:sp>
    <dsp:sp modelId="{910E3C22-AB59-4E79-8EE7-79B3225B3591}">
      <dsp:nvSpPr>
        <dsp:cNvPr id="0" name=""/>
        <dsp:cNvSpPr/>
      </dsp:nvSpPr>
      <dsp:spPr>
        <a:xfrm rot="16732409">
          <a:off x="76085" y="1606124"/>
          <a:ext cx="1522923" cy="39775"/>
        </a:xfrm>
        <a:custGeom>
          <a:avLst/>
          <a:gdLst/>
          <a:ahLst/>
          <a:cxnLst/>
          <a:rect l="0" t="0" r="0" b="0"/>
          <a:pathLst>
            <a:path>
              <a:moveTo>
                <a:pt x="0" y="19887"/>
              </a:moveTo>
              <a:lnTo>
                <a:pt x="1522923" y="1988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99474" y="1587938"/>
        <a:ext cx="76146" cy="76146"/>
      </dsp:txXfrm>
    </dsp:sp>
    <dsp:sp modelId="{BE430E79-76E3-4CB2-9AEA-08C54A8A6652}">
      <dsp:nvSpPr>
        <dsp:cNvPr id="0" name=""/>
        <dsp:cNvSpPr/>
      </dsp:nvSpPr>
      <dsp:spPr>
        <a:xfrm>
          <a:off x="955005" y="380391"/>
          <a:ext cx="2686417" cy="9865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tx1"/>
              </a:solidFill>
            </a:rPr>
            <a:t>nasycený roztok</a:t>
          </a:r>
        </a:p>
      </dsp:txBody>
      <dsp:txXfrm>
        <a:off x="983900" y="409286"/>
        <a:ext cx="2628627" cy="928753"/>
      </dsp:txXfrm>
    </dsp:sp>
    <dsp:sp modelId="{27A66AC3-75FF-495F-A35E-6999EF777C95}">
      <dsp:nvSpPr>
        <dsp:cNvPr id="0" name=""/>
        <dsp:cNvSpPr/>
      </dsp:nvSpPr>
      <dsp:spPr>
        <a:xfrm rot="21520033">
          <a:off x="3641329" y="845696"/>
          <a:ext cx="694754" cy="39775"/>
        </a:xfrm>
        <a:custGeom>
          <a:avLst/>
          <a:gdLst/>
          <a:ahLst/>
          <a:cxnLst/>
          <a:rect l="0" t="0" r="0" b="0"/>
          <a:pathLst>
            <a:path>
              <a:moveTo>
                <a:pt x="0" y="19887"/>
              </a:moveTo>
              <a:lnTo>
                <a:pt x="694754" y="19887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71337" y="848215"/>
        <a:ext cx="34737" cy="34737"/>
      </dsp:txXfrm>
    </dsp:sp>
    <dsp:sp modelId="{2B5B264F-D91F-48B0-B89A-1F3686FF695F}">
      <dsp:nvSpPr>
        <dsp:cNvPr id="0" name=""/>
        <dsp:cNvSpPr/>
      </dsp:nvSpPr>
      <dsp:spPr>
        <a:xfrm>
          <a:off x="4335989" y="72008"/>
          <a:ext cx="4558325" cy="157099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8255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roztok, ve kterém se další množství rozpouštěné látky již nerozpouští</a:t>
          </a:r>
        </a:p>
      </dsp:txBody>
      <dsp:txXfrm>
        <a:off x="4382002" y="118021"/>
        <a:ext cx="4466299" cy="1478966"/>
      </dsp:txXfrm>
    </dsp:sp>
    <dsp:sp modelId="{3C46E6A4-6641-4B2F-9377-227821FE70E1}">
      <dsp:nvSpPr>
        <dsp:cNvPr id="0" name=""/>
        <dsp:cNvSpPr/>
      </dsp:nvSpPr>
      <dsp:spPr>
        <a:xfrm rot="21456651">
          <a:off x="719955" y="2352032"/>
          <a:ext cx="308958" cy="39775"/>
        </a:xfrm>
        <a:custGeom>
          <a:avLst/>
          <a:gdLst/>
          <a:ahLst/>
          <a:cxnLst/>
          <a:rect l="0" t="0" r="0" b="0"/>
          <a:pathLst>
            <a:path>
              <a:moveTo>
                <a:pt x="0" y="19887"/>
              </a:moveTo>
              <a:lnTo>
                <a:pt x="308958" y="1988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66710" y="2364196"/>
        <a:ext cx="15447" cy="15447"/>
      </dsp:txXfrm>
    </dsp:sp>
    <dsp:sp modelId="{EEB47800-2512-4030-BE68-F9DB9AB46118}">
      <dsp:nvSpPr>
        <dsp:cNvPr id="0" name=""/>
        <dsp:cNvSpPr/>
      </dsp:nvSpPr>
      <dsp:spPr>
        <a:xfrm>
          <a:off x="1028779" y="1872208"/>
          <a:ext cx="2571623" cy="9865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tx1"/>
              </a:solidFill>
            </a:rPr>
            <a:t>nenasycený roztok</a:t>
          </a:r>
        </a:p>
      </dsp:txBody>
      <dsp:txXfrm>
        <a:off x="1057674" y="1901103"/>
        <a:ext cx="2513833" cy="928753"/>
      </dsp:txXfrm>
    </dsp:sp>
    <dsp:sp modelId="{5FB179EA-6FB2-406D-9AC6-705093DD995F}">
      <dsp:nvSpPr>
        <dsp:cNvPr id="0" name=""/>
        <dsp:cNvSpPr/>
      </dsp:nvSpPr>
      <dsp:spPr>
        <a:xfrm rot="86800">
          <a:off x="3600264" y="2356504"/>
          <a:ext cx="864369" cy="39775"/>
        </a:xfrm>
        <a:custGeom>
          <a:avLst/>
          <a:gdLst/>
          <a:ahLst/>
          <a:cxnLst/>
          <a:rect l="0" t="0" r="0" b="0"/>
          <a:pathLst>
            <a:path>
              <a:moveTo>
                <a:pt x="0" y="19887"/>
              </a:moveTo>
              <a:lnTo>
                <a:pt x="864369" y="19887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10840" y="2354782"/>
        <a:ext cx="43218" cy="43218"/>
      </dsp:txXfrm>
    </dsp:sp>
    <dsp:sp modelId="{3E33BF7E-AFAD-4B20-A8B6-90380747642A}">
      <dsp:nvSpPr>
        <dsp:cNvPr id="0" name=""/>
        <dsp:cNvSpPr/>
      </dsp:nvSpPr>
      <dsp:spPr>
        <a:xfrm>
          <a:off x="4464496" y="1584172"/>
          <a:ext cx="4742493" cy="160626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8255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roztok, ve kterém je rozpuštěné látky méně než v nasyceném roztoku</a:t>
          </a:r>
        </a:p>
      </dsp:txBody>
      <dsp:txXfrm>
        <a:off x="4511542" y="1631218"/>
        <a:ext cx="4648401" cy="1512168"/>
      </dsp:txXfrm>
    </dsp:sp>
    <dsp:sp modelId="{61720454-5678-4BA6-A0E4-DF9F140C028B}">
      <dsp:nvSpPr>
        <dsp:cNvPr id="0" name=""/>
        <dsp:cNvSpPr/>
      </dsp:nvSpPr>
      <dsp:spPr>
        <a:xfrm rot="4777717">
          <a:off x="57177" y="3153720"/>
          <a:ext cx="1616913" cy="39775"/>
        </a:xfrm>
        <a:custGeom>
          <a:avLst/>
          <a:gdLst/>
          <a:ahLst/>
          <a:cxnLst/>
          <a:rect l="0" t="0" r="0" b="0"/>
          <a:pathLst>
            <a:path>
              <a:moveTo>
                <a:pt x="0" y="19887"/>
              </a:moveTo>
              <a:lnTo>
                <a:pt x="1616913" y="1988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25211" y="3133185"/>
        <a:ext cx="80845" cy="80845"/>
      </dsp:txXfrm>
    </dsp:sp>
    <dsp:sp modelId="{C37BCCA9-77CB-4376-8BC7-14CF8E825661}">
      <dsp:nvSpPr>
        <dsp:cNvPr id="0" name=""/>
        <dsp:cNvSpPr/>
      </dsp:nvSpPr>
      <dsp:spPr>
        <a:xfrm>
          <a:off x="1011179" y="3475584"/>
          <a:ext cx="2596602" cy="9865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tx1"/>
              </a:solidFill>
            </a:rPr>
            <a:t>přesycený roztok</a:t>
          </a:r>
        </a:p>
      </dsp:txBody>
      <dsp:txXfrm>
        <a:off x="1040074" y="3504479"/>
        <a:ext cx="2538812" cy="928753"/>
      </dsp:txXfrm>
    </dsp:sp>
    <dsp:sp modelId="{7E13C136-0A77-4C1B-BC05-71757B3517FA}">
      <dsp:nvSpPr>
        <dsp:cNvPr id="0" name=""/>
        <dsp:cNvSpPr/>
      </dsp:nvSpPr>
      <dsp:spPr>
        <a:xfrm>
          <a:off x="3607782" y="3948968"/>
          <a:ext cx="854267" cy="39775"/>
        </a:xfrm>
        <a:custGeom>
          <a:avLst/>
          <a:gdLst/>
          <a:ahLst/>
          <a:cxnLst/>
          <a:rect l="0" t="0" r="0" b="0"/>
          <a:pathLst>
            <a:path>
              <a:moveTo>
                <a:pt x="0" y="19887"/>
              </a:moveTo>
              <a:lnTo>
                <a:pt x="854267" y="19887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13559" y="3947499"/>
        <a:ext cx="42713" cy="42713"/>
      </dsp:txXfrm>
    </dsp:sp>
    <dsp:sp modelId="{C7888805-10B7-44F7-B671-B2F99AC2CECA}">
      <dsp:nvSpPr>
        <dsp:cNvPr id="0" name=""/>
        <dsp:cNvSpPr/>
      </dsp:nvSpPr>
      <dsp:spPr>
        <a:xfrm>
          <a:off x="4462050" y="3475584"/>
          <a:ext cx="4451699" cy="98654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82550" algn="l"/>
            </a:tabLst>
          </a:pPr>
          <a:r>
            <a:rPr lang="cs-CZ" sz="2800" kern="1200" dirty="0">
              <a:solidFill>
                <a:schemeClr val="tx1"/>
              </a:solidFill>
            </a:rPr>
            <a:t>roztok, ve kterém je více rozpuštěné látky než v nasyceném roztoku</a:t>
          </a:r>
        </a:p>
      </dsp:txBody>
      <dsp:txXfrm>
        <a:off x="4490945" y="3504479"/>
        <a:ext cx="4393909" cy="9287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6A9D2-7166-4E3F-9F01-A0012A2222F6}">
      <dsp:nvSpPr>
        <dsp:cNvPr id="0" name=""/>
        <dsp:cNvSpPr/>
      </dsp:nvSpPr>
      <dsp:spPr>
        <a:xfrm>
          <a:off x="0" y="2935357"/>
          <a:ext cx="365784" cy="25121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7358" y="2942715"/>
        <a:ext cx="351068" cy="236495"/>
      </dsp:txXfrm>
    </dsp:sp>
    <dsp:sp modelId="{910E3C22-AB59-4E79-8EE7-79B3225B3591}">
      <dsp:nvSpPr>
        <dsp:cNvPr id="0" name=""/>
        <dsp:cNvSpPr/>
      </dsp:nvSpPr>
      <dsp:spPr>
        <a:xfrm rot="16639536">
          <a:off x="-442725" y="2131806"/>
          <a:ext cx="1853335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853335" y="1005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37608" y="2095526"/>
        <a:ext cx="92666" cy="92666"/>
      </dsp:txXfrm>
    </dsp:sp>
    <dsp:sp modelId="{BE430E79-76E3-4CB2-9AEA-08C54A8A6652}">
      <dsp:nvSpPr>
        <dsp:cNvPr id="0" name=""/>
        <dsp:cNvSpPr/>
      </dsp:nvSpPr>
      <dsp:spPr>
        <a:xfrm>
          <a:off x="602099" y="652734"/>
          <a:ext cx="1870168" cy="11400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tx1"/>
              </a:solidFill>
            </a:rPr>
            <a:t>neelektrolyty</a:t>
          </a:r>
        </a:p>
      </dsp:txBody>
      <dsp:txXfrm>
        <a:off x="635490" y="686125"/>
        <a:ext cx="1803386" cy="1073260"/>
      </dsp:txXfrm>
    </dsp:sp>
    <dsp:sp modelId="{27A66AC3-75FF-495F-A35E-6999EF777C95}">
      <dsp:nvSpPr>
        <dsp:cNvPr id="0" name=""/>
        <dsp:cNvSpPr/>
      </dsp:nvSpPr>
      <dsp:spPr>
        <a:xfrm rot="20005539">
          <a:off x="2428455" y="1027181"/>
          <a:ext cx="829406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829406" y="1005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22423" y="1016499"/>
        <a:ext cx="41470" cy="41470"/>
      </dsp:txXfrm>
    </dsp:sp>
    <dsp:sp modelId="{2B5B264F-D91F-48B0-B89A-1F3686FF695F}">
      <dsp:nvSpPr>
        <dsp:cNvPr id="0" name=""/>
        <dsp:cNvSpPr/>
      </dsp:nvSpPr>
      <dsp:spPr>
        <a:xfrm>
          <a:off x="3214050" y="352157"/>
          <a:ext cx="5913459" cy="9991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vznikají rozpuštěním nepolárních látek</a:t>
          </a:r>
        </a:p>
      </dsp:txBody>
      <dsp:txXfrm>
        <a:off x="3243313" y="381420"/>
        <a:ext cx="5854933" cy="940586"/>
      </dsp:txXfrm>
    </dsp:sp>
    <dsp:sp modelId="{BB0A9143-2E5A-47AE-B82F-0DB071D6AC83}">
      <dsp:nvSpPr>
        <dsp:cNvPr id="0" name=""/>
        <dsp:cNvSpPr/>
      </dsp:nvSpPr>
      <dsp:spPr>
        <a:xfrm rot="1943756">
          <a:off x="2403904" y="1448040"/>
          <a:ext cx="878508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878508" y="1005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21196" y="1436131"/>
        <a:ext cx="43925" cy="43925"/>
      </dsp:txXfrm>
    </dsp:sp>
    <dsp:sp modelId="{8AA7AC1A-534E-447F-BA64-57C7DE0A4E93}">
      <dsp:nvSpPr>
        <dsp:cNvPr id="0" name=""/>
        <dsp:cNvSpPr/>
      </dsp:nvSpPr>
      <dsp:spPr>
        <a:xfrm>
          <a:off x="3214050" y="1379723"/>
          <a:ext cx="6252026" cy="62741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v roztoku obklopeny molekulami rozpouštědla</a:t>
          </a:r>
        </a:p>
      </dsp:txBody>
      <dsp:txXfrm>
        <a:off x="3232426" y="1398099"/>
        <a:ext cx="6215274" cy="590665"/>
      </dsp:txXfrm>
    </dsp:sp>
    <dsp:sp modelId="{3C46E6A4-6641-4B2F-9377-227821FE70E1}">
      <dsp:nvSpPr>
        <dsp:cNvPr id="0" name=""/>
        <dsp:cNvSpPr/>
      </dsp:nvSpPr>
      <dsp:spPr>
        <a:xfrm rot="19760268">
          <a:off x="342766" y="2966950"/>
          <a:ext cx="329268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329268" y="1005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9169" y="2968772"/>
        <a:ext cx="16463" cy="16463"/>
      </dsp:txXfrm>
    </dsp:sp>
    <dsp:sp modelId="{EEB47800-2512-4030-BE68-F9DB9AB46118}">
      <dsp:nvSpPr>
        <dsp:cNvPr id="0" name=""/>
        <dsp:cNvSpPr/>
      </dsp:nvSpPr>
      <dsp:spPr>
        <a:xfrm>
          <a:off x="649017" y="2372761"/>
          <a:ext cx="1635488" cy="10405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elektrolyty</a:t>
          </a:r>
        </a:p>
      </dsp:txBody>
      <dsp:txXfrm>
        <a:off x="679494" y="2403238"/>
        <a:ext cx="1574534" cy="979611"/>
      </dsp:txXfrm>
    </dsp:sp>
    <dsp:sp modelId="{5FB179EA-6FB2-406D-9AC6-705093DD995F}">
      <dsp:nvSpPr>
        <dsp:cNvPr id="0" name=""/>
        <dsp:cNvSpPr/>
      </dsp:nvSpPr>
      <dsp:spPr>
        <a:xfrm rot="20120009">
          <a:off x="2246584" y="2709547"/>
          <a:ext cx="831192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831192" y="1005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41400" y="2698821"/>
        <a:ext cx="41559" cy="41559"/>
      </dsp:txXfrm>
    </dsp:sp>
    <dsp:sp modelId="{3E33BF7E-AFAD-4B20-A8B6-90380747642A}">
      <dsp:nvSpPr>
        <dsp:cNvPr id="0" name=""/>
        <dsp:cNvSpPr/>
      </dsp:nvSpPr>
      <dsp:spPr>
        <a:xfrm>
          <a:off x="3039854" y="2035387"/>
          <a:ext cx="5708193" cy="102154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vznikají rozpouštěním iontových sloučenin v polárních rozpouštědlech</a:t>
          </a:r>
        </a:p>
      </dsp:txBody>
      <dsp:txXfrm>
        <a:off x="3069774" y="2065307"/>
        <a:ext cx="5648353" cy="961702"/>
      </dsp:txXfrm>
    </dsp:sp>
    <dsp:sp modelId="{2CC7ABDB-4BBB-4914-888D-C126A16A8048}">
      <dsp:nvSpPr>
        <dsp:cNvPr id="0" name=""/>
        <dsp:cNvSpPr/>
      </dsp:nvSpPr>
      <dsp:spPr>
        <a:xfrm rot="1723584">
          <a:off x="2229771" y="3096738"/>
          <a:ext cx="889449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889449" y="1005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52260" y="3084555"/>
        <a:ext cx="44472" cy="44472"/>
      </dsp:txXfrm>
    </dsp:sp>
    <dsp:sp modelId="{BAEE92E8-5CFA-4780-A99F-19152ED80F96}">
      <dsp:nvSpPr>
        <dsp:cNvPr id="0" name=""/>
        <dsp:cNvSpPr/>
      </dsp:nvSpPr>
      <dsp:spPr>
        <a:xfrm>
          <a:off x="3064486" y="3006830"/>
          <a:ext cx="5581781" cy="62741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obsahují volně pohyblivé, elektricky nabité částice</a:t>
          </a:r>
        </a:p>
      </dsp:txBody>
      <dsp:txXfrm>
        <a:off x="3082862" y="3025206"/>
        <a:ext cx="5545029" cy="590665"/>
      </dsp:txXfrm>
    </dsp:sp>
    <dsp:sp modelId="{61720454-5678-4BA6-A0E4-DF9F140C028B}">
      <dsp:nvSpPr>
        <dsp:cNvPr id="0" name=""/>
        <dsp:cNvSpPr/>
      </dsp:nvSpPr>
      <dsp:spPr>
        <a:xfrm rot="4821375">
          <a:off x="-301981" y="3841716"/>
          <a:ext cx="1604283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604283" y="1005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60053" y="3811662"/>
        <a:ext cx="80214" cy="80214"/>
      </dsp:txXfrm>
    </dsp:sp>
    <dsp:sp modelId="{C37BCCA9-77CB-4376-8BC7-14CF8E825661}">
      <dsp:nvSpPr>
        <dsp:cNvPr id="0" name=""/>
        <dsp:cNvSpPr/>
      </dsp:nvSpPr>
      <dsp:spPr>
        <a:xfrm>
          <a:off x="634536" y="4162714"/>
          <a:ext cx="1651375" cy="959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solidFill>
                <a:schemeClr val="tx1"/>
              </a:solidFill>
            </a:rPr>
            <a:t>potenciální elektrolyty</a:t>
          </a:r>
        </a:p>
      </dsp:txBody>
      <dsp:txXfrm>
        <a:off x="662645" y="4190823"/>
        <a:ext cx="1595157" cy="903504"/>
      </dsp:txXfrm>
    </dsp:sp>
    <dsp:sp modelId="{7E13C136-0A77-4C1B-BC05-71757B3517FA}">
      <dsp:nvSpPr>
        <dsp:cNvPr id="0" name=""/>
        <dsp:cNvSpPr/>
      </dsp:nvSpPr>
      <dsp:spPr>
        <a:xfrm rot="20032045">
          <a:off x="2243084" y="4447992"/>
          <a:ext cx="837914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837914" y="1005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41094" y="4437098"/>
        <a:ext cx="41895" cy="41895"/>
      </dsp:txXfrm>
    </dsp:sp>
    <dsp:sp modelId="{C7888805-10B7-44F7-B671-B2F99AC2CECA}">
      <dsp:nvSpPr>
        <dsp:cNvPr id="0" name=""/>
        <dsp:cNvSpPr/>
      </dsp:nvSpPr>
      <dsp:spPr>
        <a:xfrm>
          <a:off x="3038172" y="3959808"/>
          <a:ext cx="5746804" cy="62741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vznikají rozpouštěním látek s polární kovalentní vazbou</a:t>
          </a:r>
        </a:p>
      </dsp:txBody>
      <dsp:txXfrm>
        <a:off x="3056548" y="3978184"/>
        <a:ext cx="5710052" cy="590665"/>
      </dsp:txXfrm>
    </dsp:sp>
    <dsp:sp modelId="{AFCA3465-051F-4637-B904-897D3D1CA7BF}">
      <dsp:nvSpPr>
        <dsp:cNvPr id="0" name=""/>
        <dsp:cNvSpPr/>
      </dsp:nvSpPr>
      <dsp:spPr>
        <a:xfrm rot="1525043">
          <a:off x="2246167" y="4808757"/>
          <a:ext cx="821209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821209" y="1005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36241" y="4798281"/>
        <a:ext cx="41060" cy="41060"/>
      </dsp:txXfrm>
    </dsp:sp>
    <dsp:sp modelId="{E1E4371F-E9A2-4AE6-B731-250BA20308B2}">
      <dsp:nvSpPr>
        <dsp:cNvPr id="0" name=""/>
        <dsp:cNvSpPr/>
      </dsp:nvSpPr>
      <dsp:spPr>
        <a:xfrm>
          <a:off x="3027632" y="4681338"/>
          <a:ext cx="5939371" cy="62741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mohou disociovat, ale nedisociují vždy</a:t>
          </a:r>
        </a:p>
      </dsp:txBody>
      <dsp:txXfrm>
        <a:off x="3046008" y="4699714"/>
        <a:ext cx="5902619" cy="590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6BFCD-0418-45B7-9077-97FF9C5FDB6A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0D9E-90D8-41F4-AE71-B4AD2F2892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0D9E-90D8-41F4-AE71-B4AD2F2892C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302024" cy="1470025"/>
          </a:xfrm>
        </p:spPr>
        <p:txBody>
          <a:bodyPr>
            <a:noAutofit/>
          </a:bodyPr>
          <a:lstStyle/>
          <a:p>
            <a:r>
              <a:rPr lang="cs-CZ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Směsi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2520280" cy="108012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Mgr. Petra Váňová</a:t>
            </a:r>
          </a:p>
          <a:p>
            <a:r>
              <a:rPr lang="cs-CZ" dirty="0"/>
              <a:t>2020</a:t>
            </a:r>
          </a:p>
        </p:txBody>
      </p:sp>
      <p:pic>
        <p:nvPicPr>
          <p:cNvPr id="4" name="Zástupný symbol obrázku 10" descr="Model chemické kompozice umístěný v periodické tabulce">
            <a:extLst>
              <a:ext uri="{FF2B5EF4-FFF2-40B4-BE49-F238E27FC236}">
                <a16:creationId xmlns:a16="http://schemas.microsoft.com/office/drawing/2014/main" id="{AE2C20E2-EFA3-4244-944C-0AF879ED2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487" y="1"/>
            <a:ext cx="577200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neelektrolytu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9266" t="27679" r="16009" b="24591"/>
          <a:stretch>
            <a:fillRect/>
          </a:stretch>
        </p:blipFill>
        <p:spPr bwMode="auto">
          <a:xfrm>
            <a:off x="1259632" y="1700808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elektrolytu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372" t="27894" r="14220" b="40501"/>
          <a:stretch>
            <a:fillRect/>
          </a:stretch>
        </p:blipFill>
        <p:spPr bwMode="auto">
          <a:xfrm>
            <a:off x="537495" y="1916832"/>
            <a:ext cx="80690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potencionálního elektrolytu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66" t="34043" r="15114" b="24591"/>
          <a:stretch>
            <a:fillRect/>
          </a:stretch>
        </p:blipFill>
        <p:spPr bwMode="auto">
          <a:xfrm>
            <a:off x="820660" y="1516552"/>
            <a:ext cx="7502680" cy="38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44696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tabLst>
                <a:tab pos="177800" algn="l"/>
              </a:tabLst>
            </a:pPr>
            <a:r>
              <a:rPr lang="cs-CZ" dirty="0"/>
              <a:t> - molekuly s polární kovalentní vazbou, které v prostředí polárního rozpouštědla disociují na ionty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/>
              <a:t>Koloidní směsi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4525963"/>
          </a:xfrm>
        </p:spPr>
        <p:txBody>
          <a:bodyPr/>
          <a:lstStyle/>
          <a:p>
            <a:r>
              <a:rPr lang="cs-CZ" dirty="0"/>
              <a:t>nepravé roztoky</a:t>
            </a:r>
          </a:p>
          <a:p>
            <a:r>
              <a:rPr lang="cs-CZ" dirty="0"/>
              <a:t>např. mlha, vaječný bílek ve vodě, škrobový roztok, krev</a:t>
            </a:r>
          </a:p>
          <a:p>
            <a:r>
              <a:rPr lang="cs-CZ" dirty="0"/>
              <a:t>tvoří gely, vyvolávají osmotický tlak</a:t>
            </a:r>
          </a:p>
          <a:p>
            <a:r>
              <a:rPr lang="cs-CZ" dirty="0"/>
              <a:t>prochází filtračním papírem</a:t>
            </a:r>
          </a:p>
          <a:p>
            <a:r>
              <a:rPr lang="cs-CZ" dirty="0" err="1"/>
              <a:t>Tyndallův</a:t>
            </a:r>
            <a:r>
              <a:rPr lang="cs-CZ" dirty="0"/>
              <a:t> efekt – rozptyl světla na koloidních  		                         částicích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Tyndall-eff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25145"/>
            <a:ext cx="453650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0" name="AutoShape 6" descr="Image result for tyndall ef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Image result for tyndall ef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Image result for tyndall efect"/>
          <p:cNvPicPr>
            <a:picLocks noChangeAspect="1" noChangeArrowheads="1"/>
          </p:cNvPicPr>
          <p:nvPr/>
        </p:nvPicPr>
        <p:blipFill>
          <a:blip r:embed="rId4" cstate="print"/>
          <a:srcRect l="6250" t="29875" r="9587" b="20907"/>
          <a:stretch>
            <a:fillRect/>
          </a:stretch>
        </p:blipFill>
        <p:spPr bwMode="auto">
          <a:xfrm>
            <a:off x="4788024" y="4725144"/>
            <a:ext cx="426863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Přímá spojovací šipka 10"/>
          <p:cNvCxnSpPr/>
          <p:nvPr/>
        </p:nvCxnSpPr>
        <p:spPr>
          <a:xfrm>
            <a:off x="5220072" y="4221088"/>
            <a:ext cx="360040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Heterogenní směsi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/>
              <a:t>složeny z několika složek (fází)</a:t>
            </a:r>
          </a:p>
          <a:p>
            <a:r>
              <a:rPr lang="cs-CZ" dirty="0"/>
              <a:t>jednotlivé složky lze rozlišit okem nebo lupou</a:t>
            </a:r>
          </a:p>
          <a:p>
            <a:r>
              <a:rPr lang="cs-CZ" dirty="0"/>
              <a:t>na rozhranní fází se prudce mění vlastnosti</a:t>
            </a:r>
          </a:p>
          <a:p>
            <a:r>
              <a:rPr lang="cs-CZ" dirty="0"/>
              <a:t>jsou tvořeny rozptylující látkou (disperzní prostředí), která je v nadbytku) a látkou rozptýlenou (dispergovaná látka)</a:t>
            </a:r>
          </a:p>
          <a:p>
            <a:endParaRPr lang="cs-CZ" dirty="0"/>
          </a:p>
        </p:txBody>
      </p:sp>
      <p:pic>
        <p:nvPicPr>
          <p:cNvPr id="26626" name="Picture 2" descr="Image result for heterogenní smě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81128"/>
            <a:ext cx="2381250" cy="17049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547664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žula = křemen + živec + tmavá slída </a:t>
            </a:r>
          </a:p>
        </p:txBody>
      </p:sp>
      <p:pic>
        <p:nvPicPr>
          <p:cNvPr id="26630" name="Picture 6" descr="Image result for ž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09120"/>
            <a:ext cx="2592288" cy="1944216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 flipV="1">
            <a:off x="4499992" y="5445224"/>
            <a:ext cx="230425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V="1">
            <a:off x="3563888" y="5517232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2699792" y="4869160"/>
            <a:ext cx="2664296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heterogenních směsí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263912"/>
              </p:ext>
            </p:extLst>
          </p:nvPr>
        </p:nvGraphicFramePr>
        <p:xfrm>
          <a:off x="632603" y="1437735"/>
          <a:ext cx="7919902" cy="4829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9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9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2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Název směsi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Složka směsi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581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rozptylující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rozptýlená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58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suspenze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kapalina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pevná látka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8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emulze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kapalina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58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pěna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plyn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581">
                <a:tc row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aerosol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dým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plyn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pevná látka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58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mlha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kapalina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58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002060"/>
                          </a:solidFill>
                        </a:rPr>
                        <a:t>gel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pevná látka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kapalina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heterogenních směsí</a:t>
            </a:r>
          </a:p>
        </p:txBody>
      </p:sp>
      <p:pic>
        <p:nvPicPr>
          <p:cNvPr id="6" name="Zástupný symbol pro obsah 5" descr="schema_heterog_sme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44" r="1419"/>
          <a:stretch>
            <a:fillRect/>
          </a:stretch>
        </p:blipFill>
        <p:spPr>
          <a:xfrm>
            <a:off x="0" y="1340768"/>
            <a:ext cx="9121616" cy="4203563"/>
          </a:xfrm>
        </p:spPr>
      </p:pic>
      <p:sp>
        <p:nvSpPr>
          <p:cNvPr id="7" name="TextovéPole 6"/>
          <p:cNvSpPr txBox="1"/>
          <p:nvPr/>
        </p:nvSpPr>
        <p:spPr>
          <a:xfrm>
            <a:off x="539552" y="55892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šipka ve schématu ukazuje vždy na rozptylující látku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Suspenze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cs-CZ" dirty="0"/>
              <a:t>Suspenze je různorodá směs nerozpuštěné pevné látky rozptýlené v kapalině.</a:t>
            </a:r>
          </a:p>
          <a:p>
            <a:r>
              <a:rPr lang="cs-CZ" dirty="0"/>
              <a:t>např. písek ve vodě, bramborová polévka, džus s vlákninou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7834" t="5478" r="17742" b="6871"/>
          <a:stretch>
            <a:fillRect/>
          </a:stretch>
        </p:blipFill>
        <p:spPr bwMode="auto">
          <a:xfrm>
            <a:off x="1043607" y="3789040"/>
            <a:ext cx="141090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7598" t="2643" r="5026" b="2197"/>
          <a:stretch>
            <a:fillRect/>
          </a:stretch>
        </p:blipFill>
        <p:spPr bwMode="auto">
          <a:xfrm>
            <a:off x="3059832" y="3789040"/>
            <a:ext cx="151816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Image result for bramborová polévka"/>
          <p:cNvPicPr>
            <a:picLocks noChangeAspect="1" noChangeArrowheads="1"/>
          </p:cNvPicPr>
          <p:nvPr/>
        </p:nvPicPr>
        <p:blipFill>
          <a:blip r:embed="rId4" cstate="print"/>
          <a:srcRect l="9358" r="7983"/>
          <a:stretch>
            <a:fillRect/>
          </a:stretch>
        </p:blipFill>
        <p:spPr bwMode="auto">
          <a:xfrm>
            <a:off x="5652120" y="4869160"/>
            <a:ext cx="233225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Image result for džus s vláknino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12976"/>
            <a:ext cx="3012245" cy="158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Emulze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Emulze je heterogenní směs dvou vzájemně nemísitelných kapalin.</a:t>
            </a:r>
          </a:p>
          <a:p>
            <a:r>
              <a:rPr lang="cs-CZ" dirty="0"/>
              <a:t>např. olej ve vodě, benzín s vodou, ropná skvrna na moři, mastná oka ve vývaru, krémy, šampóny, salátová zálivka</a:t>
            </a:r>
          </a:p>
        </p:txBody>
      </p:sp>
      <p:pic>
        <p:nvPicPr>
          <p:cNvPr id="31746" name="Picture 2" descr="Image result for ropná skvrna"/>
          <p:cNvPicPr>
            <a:picLocks noChangeAspect="1" noChangeArrowheads="1"/>
          </p:cNvPicPr>
          <p:nvPr/>
        </p:nvPicPr>
        <p:blipFill>
          <a:blip r:embed="rId2" cstate="print"/>
          <a:srcRect r="16571" b="43005"/>
          <a:stretch>
            <a:fillRect/>
          </a:stretch>
        </p:blipFill>
        <p:spPr bwMode="auto">
          <a:xfrm>
            <a:off x="6012160" y="3861048"/>
            <a:ext cx="286681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Image result for čistící emulze garnier"/>
          <p:cNvPicPr>
            <a:picLocks noChangeAspect="1" noChangeArrowheads="1"/>
          </p:cNvPicPr>
          <p:nvPr/>
        </p:nvPicPr>
        <p:blipFill>
          <a:blip r:embed="rId3" cstate="print"/>
          <a:srcRect l="10605" r="12305"/>
          <a:stretch>
            <a:fillRect/>
          </a:stretch>
        </p:blipFill>
        <p:spPr bwMode="auto">
          <a:xfrm>
            <a:off x="827584" y="4221088"/>
            <a:ext cx="1835696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Image result for emulze zálivka"/>
          <p:cNvPicPr>
            <a:picLocks noChangeAspect="1" noChangeArrowheads="1"/>
          </p:cNvPicPr>
          <p:nvPr/>
        </p:nvPicPr>
        <p:blipFill>
          <a:blip r:embed="rId4" cstate="print"/>
          <a:srcRect l="27486" t="27477" r="17543" b="396"/>
          <a:stretch>
            <a:fillRect/>
          </a:stretch>
        </p:blipFill>
        <p:spPr bwMode="auto">
          <a:xfrm>
            <a:off x="3059832" y="4653136"/>
            <a:ext cx="205737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cs-CZ" dirty="0"/>
              <a:t>Pěna je různorodá směs nerozpuštěné plynné látky rozptýlené v kapalině.</a:t>
            </a:r>
          </a:p>
          <a:p>
            <a:r>
              <a:rPr lang="cs-CZ" dirty="0"/>
              <a:t>např. pěna na pivu, pěna z šampónu, mléčná 	    pěna na kávě, </a:t>
            </a:r>
          </a:p>
        </p:txBody>
      </p:sp>
      <p:pic>
        <p:nvPicPr>
          <p:cNvPr id="1026" name="Picture 2" descr="Image result for mléčná pěna"/>
          <p:cNvPicPr>
            <a:picLocks noChangeAspect="1" noChangeArrowheads="1"/>
          </p:cNvPicPr>
          <p:nvPr/>
        </p:nvPicPr>
        <p:blipFill>
          <a:blip r:embed="rId2" cstate="print"/>
          <a:srcRect l="15387" r="55892" b="3452"/>
          <a:stretch>
            <a:fillRect/>
          </a:stretch>
        </p:blipFill>
        <p:spPr bwMode="auto">
          <a:xfrm>
            <a:off x="971600" y="3717032"/>
            <a:ext cx="1584176" cy="2998619"/>
          </a:xfrm>
          <a:prstGeom prst="rect">
            <a:avLst/>
          </a:prstGeom>
          <a:noFill/>
        </p:spPr>
      </p:pic>
      <p:sp>
        <p:nvSpPr>
          <p:cNvPr id="1028" name="AutoShape 4" descr="Image result for pivní pě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Image result for pivní pě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Image result for pivní pě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Image result for pivní pě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Image result for pivní pě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77072"/>
            <a:ext cx="3124200" cy="2343151"/>
          </a:xfrm>
          <a:prstGeom prst="rect">
            <a:avLst/>
          </a:prstGeom>
          <a:noFill/>
        </p:spPr>
      </p:pic>
      <p:pic>
        <p:nvPicPr>
          <p:cNvPr id="1038" name="Picture 14" descr="Image result for mýdlová pěna"/>
          <p:cNvPicPr>
            <a:picLocks noChangeAspect="1" noChangeArrowheads="1"/>
          </p:cNvPicPr>
          <p:nvPr/>
        </p:nvPicPr>
        <p:blipFill>
          <a:blip r:embed="rId4" cstate="print"/>
          <a:srcRect b="13601"/>
          <a:stretch>
            <a:fillRect/>
          </a:stretch>
        </p:blipFill>
        <p:spPr bwMode="auto">
          <a:xfrm>
            <a:off x="6228184" y="3717032"/>
            <a:ext cx="221932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látek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124744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/>
              <a:t>Aerosol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cs-CZ" dirty="0"/>
              <a:t>společné označení pro mlhu a dým</a:t>
            </a:r>
          </a:p>
          <a:p>
            <a:pPr>
              <a:buNone/>
            </a:pPr>
            <a:r>
              <a:rPr lang="cs-CZ" dirty="0"/>
              <a:t>     =&gt; </a:t>
            </a:r>
            <a:r>
              <a:rPr lang="cs-CZ" b="1" dirty="0"/>
              <a:t>mlha</a:t>
            </a:r>
            <a:r>
              <a:rPr lang="cs-CZ" dirty="0"/>
              <a:t> - je různorodá směs kapalné látky  	             rozptýlené v plynné látce</a:t>
            </a:r>
          </a:p>
          <a:p>
            <a:pPr>
              <a:buNone/>
            </a:pPr>
            <a:r>
              <a:rPr lang="cs-CZ" dirty="0"/>
              <a:t>		          - např. ranní mlha, mrak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=&gt; </a:t>
            </a:r>
            <a:r>
              <a:rPr lang="cs-CZ" b="1" dirty="0"/>
              <a:t>dým</a:t>
            </a:r>
            <a:r>
              <a:rPr lang="cs-CZ" dirty="0"/>
              <a:t> - je různorodá směs pevné látky 	   	           rozptýlené v plynné látce</a:t>
            </a:r>
          </a:p>
          <a:p>
            <a:pPr>
              <a:buNone/>
            </a:pPr>
            <a:r>
              <a:rPr lang="cs-CZ" dirty="0"/>
              <a:t>		         - např. cigaretový kouř, výfukové plyny 	            z automobilů, smog</a:t>
            </a:r>
          </a:p>
        </p:txBody>
      </p:sp>
      <p:pic>
        <p:nvPicPr>
          <p:cNvPr id="35842" name="Picture 2" descr="Image result for mr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1956384" cy="1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Image result for ml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236597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Image result for cigaretový kou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1972154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8" name="AutoShape 8" descr="Image result for výfukové ply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850" name="AutoShape 10" descr="Image result for výfukové ply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5852" name="Picture 12" descr="Image result for výfukové plyny"/>
          <p:cNvPicPr>
            <a:picLocks noChangeAspect="1" noChangeArrowheads="1"/>
          </p:cNvPicPr>
          <p:nvPr/>
        </p:nvPicPr>
        <p:blipFill>
          <a:blip r:embed="rId5" cstate="print"/>
          <a:srcRect t="24027" r="16860"/>
          <a:stretch>
            <a:fillRect/>
          </a:stretch>
        </p:blipFill>
        <p:spPr bwMode="auto">
          <a:xfrm>
            <a:off x="179512" y="5589240"/>
            <a:ext cx="210058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4" name="Picture 14" descr="Image result for sm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5032" y="5328592"/>
            <a:ext cx="2441199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Gel je kapalina rozptýlená v pevné látce.</a:t>
            </a:r>
          </a:p>
          <a:p>
            <a:r>
              <a:rPr lang="cs-CZ" dirty="0"/>
              <a:t>Vypadá jako „rosolovitá pevná látka“, v síti částic pevné látky je zachycena kapalina.</a:t>
            </a:r>
          </a:p>
          <a:p>
            <a:r>
              <a:rPr lang="cs-CZ" dirty="0"/>
              <a:t>např. želatina, vazelína, „slizy“</a:t>
            </a:r>
          </a:p>
        </p:txBody>
      </p:sp>
      <p:pic>
        <p:nvPicPr>
          <p:cNvPr id="34818" name="Picture 2" descr="Image result for žela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441271" cy="264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 l="21509" t="12110" b="19890"/>
          <a:stretch>
            <a:fillRect/>
          </a:stretch>
        </p:blipFill>
        <p:spPr bwMode="auto">
          <a:xfrm>
            <a:off x="3635896" y="4005064"/>
            <a:ext cx="2666032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2" name="Picture 6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 l="13317"/>
          <a:stretch>
            <a:fillRect/>
          </a:stretch>
        </p:blipFill>
        <p:spPr bwMode="auto">
          <a:xfrm>
            <a:off x="6660232" y="4032448"/>
            <a:ext cx="2036079" cy="2348880"/>
          </a:xfrm>
          <a:prstGeom prst="round2DiagRect">
            <a:avLst>
              <a:gd name="adj1" fmla="val 16667"/>
              <a:gd name="adj2" fmla="val 260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Dělení směsí dle velikosti částic: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1196752"/>
          <a:ext cx="261595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059832" y="908720"/>
            <a:ext cx="55446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Calibri" pitchFamily="34" charset="0"/>
              <a:buChar char="•"/>
            </a:pPr>
            <a:r>
              <a:rPr lang="cs-CZ" sz="2800" dirty="0"/>
              <a:t>stejnorodé, roztoky a slitiny</a:t>
            </a:r>
          </a:p>
          <a:p>
            <a:pPr marL="361950" indent="-361950">
              <a:buFont typeface="Calibri" pitchFamily="34" charset="0"/>
              <a:buChar char="•"/>
            </a:pPr>
            <a:r>
              <a:rPr lang="cs-CZ" sz="2800" dirty="0"/>
              <a:t>jednotlivé složky nejsou vidět okem, lupou ani mikroskopem </a:t>
            </a:r>
          </a:p>
          <a:p>
            <a:pPr marL="361950" indent="-361950">
              <a:buFont typeface="Calibri" pitchFamily="34" charset="0"/>
              <a:buChar char="•"/>
            </a:pPr>
            <a:r>
              <a:rPr lang="cs-CZ" sz="2800" dirty="0"/>
              <a:t>velikost částic &lt; 10</a:t>
            </a:r>
            <a:r>
              <a:rPr lang="cs-CZ" sz="2800" baseline="30000" dirty="0"/>
              <a:t>-9</a:t>
            </a:r>
            <a:r>
              <a:rPr lang="cs-CZ" sz="2800" dirty="0"/>
              <a:t> m</a:t>
            </a:r>
          </a:p>
          <a:p>
            <a:endParaRPr lang="cs-CZ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43880" y="3284984"/>
          <a:ext cx="261595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059832" y="2852936"/>
            <a:ext cx="6012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cs-CZ" sz="2800" dirty="0"/>
              <a:t>přechod mezi stejnorodou a různorodou směsí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cs-CZ" sz="2800" dirty="0"/>
              <a:t>jednotlivé složky viditelné elektronovým mikroskopem 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cs-CZ" sz="2800" dirty="0"/>
              <a:t>velikost částic  10</a:t>
            </a:r>
            <a:r>
              <a:rPr lang="cs-CZ" sz="2800" baseline="30000" dirty="0"/>
              <a:t>-9</a:t>
            </a:r>
            <a:r>
              <a:rPr lang="cs-CZ" sz="2800" dirty="0"/>
              <a:t> m – 10</a:t>
            </a:r>
            <a:r>
              <a:rPr lang="cs-CZ" sz="2800" baseline="30000" dirty="0"/>
              <a:t>-7</a:t>
            </a:r>
            <a:r>
              <a:rPr lang="cs-CZ" sz="2800" dirty="0"/>
              <a:t> m</a:t>
            </a: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5013176"/>
            <a:ext cx="60841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Courier New" pitchFamily="49" charset="0"/>
              <a:buChar char="o"/>
            </a:pPr>
            <a:r>
              <a:rPr lang="cs-CZ" sz="2800" dirty="0"/>
              <a:t>různorodé</a:t>
            </a:r>
          </a:p>
          <a:p>
            <a:pPr marL="361950" indent="-361950">
              <a:buFont typeface="Courier New" pitchFamily="49" charset="0"/>
              <a:buChar char="o"/>
            </a:pPr>
            <a:r>
              <a:rPr lang="cs-CZ" sz="2800" dirty="0"/>
              <a:t>složky jsou vidět okem, lupou nebo mikroskopem </a:t>
            </a:r>
          </a:p>
          <a:p>
            <a:pPr marL="361950" indent="-361950">
              <a:buFont typeface="Courier New" pitchFamily="49" charset="0"/>
              <a:buChar char="o"/>
            </a:pPr>
            <a:r>
              <a:rPr lang="cs-CZ" sz="2800" dirty="0"/>
              <a:t>velikost částic &gt; 10</a:t>
            </a:r>
            <a:r>
              <a:rPr lang="cs-CZ" sz="2800" baseline="30000" dirty="0"/>
              <a:t>-7</a:t>
            </a:r>
            <a:r>
              <a:rPr lang="cs-CZ" sz="2800" dirty="0"/>
              <a:t> m</a:t>
            </a:r>
          </a:p>
          <a:p>
            <a:pPr>
              <a:buFont typeface="Courier New" pitchFamily="49" charset="0"/>
              <a:buChar char="o"/>
            </a:pPr>
            <a:endParaRPr lang="cs-CZ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467544" y="5085184"/>
          <a:ext cx="266429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 descr="Výsledek obrázku pro sklenice mléka"/>
          <p:cNvPicPr>
            <a:picLocks noChangeAspect="1" noChangeArrowheads="1"/>
          </p:cNvPicPr>
          <p:nvPr/>
        </p:nvPicPr>
        <p:blipFill>
          <a:blip r:embed="rId2" cstate="print"/>
          <a:srcRect l="9450" t="5362" r="50861" b="-1871"/>
          <a:stretch>
            <a:fillRect/>
          </a:stretch>
        </p:blipFill>
        <p:spPr bwMode="auto">
          <a:xfrm>
            <a:off x="4283968" y="5472608"/>
            <a:ext cx="824119" cy="141277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4" descr="Výsledek obrázku pro copper sulphate solution"/>
          <p:cNvPicPr>
            <a:picLocks noChangeAspect="1" noChangeArrowheads="1"/>
          </p:cNvPicPr>
          <p:nvPr/>
        </p:nvPicPr>
        <p:blipFill>
          <a:blip r:embed="rId3" cstate="print"/>
          <a:srcRect l="29530" t="40898" r="389" b="6255"/>
          <a:stretch>
            <a:fillRect/>
          </a:stretch>
        </p:blipFill>
        <p:spPr bwMode="auto">
          <a:xfrm>
            <a:off x="1726752" y="5517232"/>
            <a:ext cx="1189064" cy="134076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26" name="Picture 2" descr="Výsledek obrázku pro dělení směs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07" y="1500106"/>
            <a:ext cx="8148786" cy="1424838"/>
          </a:xfrm>
          <a:prstGeom prst="rect">
            <a:avLst/>
          </a:prstGeom>
          <a:noFill/>
        </p:spPr>
      </p:pic>
      <p:pic>
        <p:nvPicPr>
          <p:cNvPr id="1030" name="Picture 6" descr="https://player.slideplayer.com/90/14706310/slides/slide_3.jpg"/>
          <p:cNvPicPr>
            <a:picLocks noChangeAspect="1" noChangeArrowheads="1"/>
          </p:cNvPicPr>
          <p:nvPr/>
        </p:nvPicPr>
        <p:blipFill>
          <a:blip r:embed="rId5" cstate="print"/>
          <a:srcRect l="13653" t="37406" r="13997" b="31094"/>
          <a:stretch>
            <a:fillRect/>
          </a:stretch>
        </p:blipFill>
        <p:spPr bwMode="auto">
          <a:xfrm>
            <a:off x="1043608" y="3140968"/>
            <a:ext cx="7056784" cy="2304256"/>
          </a:xfrm>
          <a:prstGeom prst="rect">
            <a:avLst/>
          </a:prstGeom>
          <a:noFill/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cs-CZ" dirty="0"/>
              <a:t>Dělení směsí dle velikosti částic</a:t>
            </a:r>
          </a:p>
        </p:txBody>
      </p:sp>
      <p:sp>
        <p:nvSpPr>
          <p:cNvPr id="1032" name="AutoShape 8" descr="Výsledek obrázku pro sklenice mlé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Výsledek obrázku pro sklenice mlé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Výsledek obrázku pro sklenice zakalené vod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445224"/>
            <a:ext cx="1374702" cy="137470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ýsledek obrázku pro copper sulphate solution"/>
          <p:cNvPicPr>
            <a:picLocks noChangeAspect="1" noChangeArrowheads="1"/>
          </p:cNvPicPr>
          <p:nvPr/>
        </p:nvPicPr>
        <p:blipFill>
          <a:blip r:embed="rId2" cstate="print"/>
          <a:srcRect t="17201" r="389" b="6255"/>
          <a:stretch>
            <a:fillRect/>
          </a:stretch>
        </p:blipFill>
        <p:spPr bwMode="auto">
          <a:xfrm>
            <a:off x="6073300" y="3329608"/>
            <a:ext cx="30707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Homogenní směsi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9217024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celém objemu mají stejné vlastnosti</a:t>
            </a:r>
          </a:p>
          <a:p>
            <a:r>
              <a:rPr lang="cs-CZ" dirty="0"/>
              <a:t>roztoky</a:t>
            </a:r>
          </a:p>
          <a:p>
            <a:r>
              <a:rPr lang="cs-CZ" dirty="0"/>
              <a:t>rozpouštění - děj, při kterém vznikají roztoky</a:t>
            </a:r>
          </a:p>
          <a:p>
            <a:pPr>
              <a:buNone/>
            </a:pPr>
            <a:r>
              <a:rPr lang="cs-CZ" dirty="0"/>
              <a:t>                          - dochází k promísení látek na           		         molekulární úrovni</a:t>
            </a:r>
          </a:p>
          <a:p>
            <a:r>
              <a:rPr lang="cs-CZ" dirty="0"/>
              <a:t>rozpouštěná látka </a:t>
            </a:r>
          </a:p>
          <a:p>
            <a:pPr>
              <a:buNone/>
            </a:pPr>
            <a:r>
              <a:rPr lang="cs-CZ" dirty="0"/>
              <a:t>                  x </a:t>
            </a:r>
          </a:p>
          <a:p>
            <a:pPr>
              <a:buNone/>
            </a:pPr>
            <a:r>
              <a:rPr lang="cs-CZ" dirty="0"/>
              <a:t>    látka rozpouštějící (rozpouštědlo) </a:t>
            </a:r>
          </a:p>
          <a:p>
            <a:pPr>
              <a:buNone/>
            </a:pPr>
            <a:r>
              <a:rPr lang="cs-CZ" dirty="0"/>
              <a:t>       - je v nadbytku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Dělení roztoků: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/>
              <a:t>podle skupenství:</a:t>
            </a:r>
          </a:p>
          <a:p>
            <a:pPr marL="514350" indent="-514350">
              <a:buNone/>
            </a:pPr>
            <a:endParaRPr lang="cs-CZ" dirty="0"/>
          </a:p>
          <a:p>
            <a:pPr marL="514350" indent="-514350">
              <a:buFont typeface="+mj-lt"/>
              <a:buAutoNum type="arabicParenR"/>
            </a:pPr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612576" y="2348880"/>
          <a:ext cx="9001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Dělení roztoků: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cs-CZ" dirty="0"/>
              <a:t>2)  podle koncentrace:</a:t>
            </a:r>
          </a:p>
          <a:p>
            <a:pPr marL="514350" indent="-514350">
              <a:buNone/>
            </a:pPr>
            <a:endParaRPr lang="cs-CZ" dirty="0"/>
          </a:p>
          <a:p>
            <a:pPr marL="514350" indent="-514350">
              <a:buFont typeface="+mj-lt"/>
              <a:buAutoNum type="arabicParenR"/>
            </a:pPr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612576" y="2060848"/>
          <a:ext cx="95050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Přímá spojovací šipka 12"/>
          <p:cNvCxnSpPr/>
          <p:nvPr/>
        </p:nvCxnSpPr>
        <p:spPr>
          <a:xfrm>
            <a:off x="2987824" y="292494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2987824" y="44371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3059832" y="60212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3264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b="1" dirty="0"/>
              <a:t>rozpustnost</a:t>
            </a:r>
          </a:p>
          <a:p>
            <a:pPr>
              <a:buNone/>
            </a:pPr>
            <a:r>
              <a:rPr lang="cs-CZ" dirty="0"/>
              <a:t>    - tj. rozpustnost látky v daném rozpouštědle</a:t>
            </a:r>
          </a:p>
          <a:p>
            <a:pPr marL="626745" indent="-626745">
              <a:buNone/>
            </a:pPr>
            <a:r>
              <a:rPr lang="cs-CZ" dirty="0"/>
              <a:t>    - udává se jako hmotnost látky, která se rozpustí za daných podmínek (tlaku a teploty) v určitém objemu rozpouštědla za vzniku nasyceného roztoku</a:t>
            </a:r>
            <a:endParaRPr lang="cs-CZ" dirty="0">
              <a:cs typeface="Calibri"/>
            </a:endParaRPr>
          </a:p>
          <a:p>
            <a:pPr marL="626745" indent="-626745">
              <a:buFont typeface="Symbol"/>
              <a:buChar char="Þ"/>
            </a:pPr>
            <a:r>
              <a:rPr lang="cs-CZ" b="1" dirty="0"/>
              <a:t>neomezeně mísitelné látky</a:t>
            </a:r>
            <a:r>
              <a:rPr lang="cs-CZ" dirty="0"/>
              <a:t> - vznik roztoku</a:t>
            </a:r>
            <a:endParaRPr lang="cs-CZ" dirty="0">
              <a:cs typeface="Calibri"/>
            </a:endParaRPr>
          </a:p>
          <a:p>
            <a:pPr marL="626745" indent="-626745">
              <a:buFont typeface="Symbol"/>
              <a:buChar char="Þ"/>
            </a:pPr>
            <a:r>
              <a:rPr lang="cs-CZ" b="1" dirty="0"/>
              <a:t>omezeně mísitelné látky </a:t>
            </a:r>
            <a:endParaRPr lang="cs-CZ" b="1" dirty="0">
              <a:cs typeface="Calibri"/>
            </a:endParaRPr>
          </a:p>
          <a:p>
            <a:pPr marL="626745" indent="-626745">
              <a:buNone/>
            </a:pPr>
            <a:r>
              <a:rPr lang="cs-CZ" dirty="0"/>
              <a:t>            - vznik nasyceného a nenasyceného roztoku</a:t>
            </a:r>
            <a:endParaRPr lang="cs-CZ" dirty="0">
              <a:cs typeface="Calibri"/>
            </a:endParaRPr>
          </a:p>
          <a:p>
            <a:pPr marL="626745" indent="-626745">
              <a:buFont typeface="Symbol"/>
              <a:buChar char="Þ"/>
            </a:pPr>
            <a:r>
              <a:rPr lang="cs-CZ" b="1" dirty="0"/>
              <a:t>nemísitelné látky</a:t>
            </a:r>
            <a:r>
              <a:rPr lang="cs-CZ" dirty="0"/>
              <a:t> - jsou vzájemně nerozpustné</a:t>
            </a:r>
            <a:endParaRPr lang="cs-CZ" dirty="0">
              <a:cs typeface="Calibri"/>
            </a:endParaRPr>
          </a:p>
          <a:p>
            <a:pPr marL="626745" indent="-626745">
              <a:buNone/>
            </a:pPr>
            <a:r>
              <a:rPr lang="cs-CZ" dirty="0"/>
              <a:t>                                        - vznik emulze</a:t>
            </a:r>
            <a:endParaRPr lang="cs-CZ" dirty="0"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9512" y="836712"/>
          <a:ext cx="95050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Dělení roztoků: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cs-CZ" dirty="0"/>
              <a:t>3)  podle vlastností rozpouštěné látky:</a:t>
            </a:r>
          </a:p>
          <a:p>
            <a:pPr marL="514350" indent="-514350">
              <a:buNone/>
            </a:pPr>
            <a:endParaRPr lang="cs-CZ" dirty="0"/>
          </a:p>
          <a:p>
            <a:pPr marL="514350" indent="-514350">
              <a:buFont typeface="+mj-lt"/>
              <a:buAutoNum type="arabicParenR"/>
            </a:pPr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2627784" y="170080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2627784" y="2060848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2483768" y="328498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483768" y="3717032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2483768" y="5013176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>
            <a:off x="2411760" y="544522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565</Words>
  <Application>Microsoft Office PowerPoint</Application>
  <PresentationFormat>Předvádění na obrazovce (4:3)</PresentationFormat>
  <Paragraphs>129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Směsi</vt:lpstr>
      <vt:lpstr>Dělení látek</vt:lpstr>
      <vt:lpstr>Dělení směsí dle velikosti částic:</vt:lpstr>
      <vt:lpstr>Dělení směsí dle velikosti částic</vt:lpstr>
      <vt:lpstr>Homogenní směsi</vt:lpstr>
      <vt:lpstr>Dělení roztoků:</vt:lpstr>
      <vt:lpstr>Dělení roztoků:</vt:lpstr>
      <vt:lpstr>Prezentace aplikace PowerPoint</vt:lpstr>
      <vt:lpstr>Dělení roztoků:</vt:lpstr>
      <vt:lpstr>Vznik neelektrolytu</vt:lpstr>
      <vt:lpstr>Vznik elektrolytu</vt:lpstr>
      <vt:lpstr>Vznik potencionálního elektrolytu</vt:lpstr>
      <vt:lpstr>Koloidní směsi</vt:lpstr>
      <vt:lpstr>Heterogenní směsi</vt:lpstr>
      <vt:lpstr>Rozdělení heterogenních směsí</vt:lpstr>
      <vt:lpstr>Rozdělení heterogenních směsí</vt:lpstr>
      <vt:lpstr>Suspenze</vt:lpstr>
      <vt:lpstr>Emulze</vt:lpstr>
      <vt:lpstr>Pěna</vt:lpstr>
      <vt:lpstr>Aerosol</vt:lpstr>
      <vt:lpstr>Gel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Petra Váňová</dc:creator>
  <cp:lastModifiedBy>Petra Váňová</cp:lastModifiedBy>
  <cp:revision>115</cp:revision>
  <dcterms:created xsi:type="dcterms:W3CDTF">2020-01-16T19:57:15Z</dcterms:created>
  <dcterms:modified xsi:type="dcterms:W3CDTF">2020-02-10T21:31:15Z</dcterms:modified>
</cp:coreProperties>
</file>